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63" r:id="rId3"/>
    <p:sldId id="264" r:id="rId4"/>
    <p:sldId id="265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6334878-C195-4F87-A31C-ED55BD924393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E145706-87A5-4E36-8940-99D5D1E5D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285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4878-C195-4F87-A31C-ED55BD924393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5706-87A5-4E36-8940-99D5D1E5D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82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4878-C195-4F87-A31C-ED55BD924393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5706-87A5-4E36-8940-99D5D1E5D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4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4878-C195-4F87-A31C-ED55BD924393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5706-87A5-4E36-8940-99D5D1E5D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8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6334878-C195-4F87-A31C-ED55BD924393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0E145706-87A5-4E36-8940-99D5D1E5D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05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4878-C195-4F87-A31C-ED55BD924393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5706-87A5-4E36-8940-99D5D1E5D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46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4878-C195-4F87-A31C-ED55BD924393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5706-87A5-4E36-8940-99D5D1E5D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76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4878-C195-4F87-A31C-ED55BD924393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5706-87A5-4E36-8940-99D5D1E5D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1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4878-C195-4F87-A31C-ED55BD924393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5706-87A5-4E36-8940-99D5D1E5D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27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4878-C195-4F87-A31C-ED55BD924393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145706-87A5-4E36-8940-99D5D1E5D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340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6334878-C195-4F87-A31C-ED55BD924393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145706-87A5-4E36-8940-99D5D1E5D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389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6334878-C195-4F87-A31C-ED55BD924393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E145706-87A5-4E36-8940-99D5D1E5D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37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памяти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968155" y="6119446"/>
            <a:ext cx="3578470" cy="65063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Еськов Иван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292" y="2412274"/>
            <a:ext cx="10353761" cy="132632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 за работу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9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3256" y="413238"/>
            <a:ext cx="961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Посмотри и запомни всех животных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998293"/>
            <a:ext cx="1098232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00835" y="137651"/>
            <a:ext cx="5656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Найди животное которого не хватает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091758"/>
            <a:ext cx="8705850" cy="543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6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Правильно!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3211" y="2777600"/>
            <a:ext cx="2829701" cy="354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292" y="940305"/>
            <a:ext cx="10058400" cy="1371600"/>
          </a:xfrm>
        </p:spPr>
        <p:txBody>
          <a:bodyPr numCol="2"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Упражнение на запоминание пар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89013" y="978990"/>
            <a:ext cx="3683977" cy="4922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1815" y="2682881"/>
            <a:ext cx="32443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Внимательно посмотри на все изображения и запомни их.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3656" y="1053236"/>
            <a:ext cx="3103684" cy="49324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Теперь проверь себя и вспомни все пары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4958" y="559330"/>
            <a:ext cx="3724872" cy="594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81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6288" y="1127051"/>
            <a:ext cx="2828261" cy="30409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Запомни расположение цифр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444505"/>
              </p:ext>
            </p:extLst>
          </p:nvPr>
        </p:nvGraphicFramePr>
        <p:xfrm>
          <a:off x="510364" y="552894"/>
          <a:ext cx="8133702" cy="5543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234">
                  <a:extLst>
                    <a:ext uri="{9D8B030D-6E8A-4147-A177-3AD203B41FA5}">
                      <a16:colId xmlns:a16="http://schemas.microsoft.com/office/drawing/2014/main" val="21924427"/>
                    </a:ext>
                  </a:extLst>
                </a:gridCol>
                <a:gridCol w="2711234">
                  <a:extLst>
                    <a:ext uri="{9D8B030D-6E8A-4147-A177-3AD203B41FA5}">
                      <a16:colId xmlns:a16="http://schemas.microsoft.com/office/drawing/2014/main" val="3118352788"/>
                    </a:ext>
                  </a:extLst>
                </a:gridCol>
                <a:gridCol w="2711234">
                  <a:extLst>
                    <a:ext uri="{9D8B030D-6E8A-4147-A177-3AD203B41FA5}">
                      <a16:colId xmlns:a16="http://schemas.microsoft.com/office/drawing/2014/main" val="1866076739"/>
                    </a:ext>
                  </a:extLst>
                </a:gridCol>
              </a:tblGrid>
              <a:tr h="1385771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6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6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6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170551"/>
                  </a:ext>
                </a:extLst>
              </a:tr>
              <a:tr h="1385771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269659"/>
                  </a:ext>
                </a:extLst>
              </a:tr>
              <a:tr h="1385771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587298"/>
                  </a:ext>
                </a:extLst>
              </a:tr>
              <a:tr h="1385771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6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556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658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6289" y="2646576"/>
            <a:ext cx="2913320" cy="132632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Попробуй повторить расположение цифр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767341"/>
              </p:ext>
            </p:extLst>
          </p:nvPr>
        </p:nvGraphicFramePr>
        <p:xfrm>
          <a:off x="512976" y="701749"/>
          <a:ext cx="8120661" cy="5358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887">
                  <a:extLst>
                    <a:ext uri="{9D8B030D-6E8A-4147-A177-3AD203B41FA5}">
                      <a16:colId xmlns:a16="http://schemas.microsoft.com/office/drawing/2014/main" val="21924427"/>
                    </a:ext>
                  </a:extLst>
                </a:gridCol>
                <a:gridCol w="2706887">
                  <a:extLst>
                    <a:ext uri="{9D8B030D-6E8A-4147-A177-3AD203B41FA5}">
                      <a16:colId xmlns:a16="http://schemas.microsoft.com/office/drawing/2014/main" val="3118352788"/>
                    </a:ext>
                  </a:extLst>
                </a:gridCol>
                <a:gridCol w="2706887">
                  <a:extLst>
                    <a:ext uri="{9D8B030D-6E8A-4147-A177-3AD203B41FA5}">
                      <a16:colId xmlns:a16="http://schemas.microsoft.com/office/drawing/2014/main" val="1866076739"/>
                    </a:ext>
                  </a:extLst>
                </a:gridCol>
              </a:tblGrid>
              <a:tr h="1339702">
                <a:tc>
                  <a:txBody>
                    <a:bodyPr/>
                    <a:lstStyle/>
                    <a:p>
                      <a:pPr algn="ctr"/>
                      <a:endParaRPr lang="ru-RU" sz="6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170551"/>
                  </a:ext>
                </a:extLst>
              </a:tr>
              <a:tr h="1339702">
                <a:tc>
                  <a:txBody>
                    <a:bodyPr/>
                    <a:lstStyle/>
                    <a:p>
                      <a:pPr algn="ctr"/>
                      <a:endParaRPr lang="ru-RU" sz="6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269659"/>
                  </a:ext>
                </a:extLst>
              </a:tr>
              <a:tr h="1339702">
                <a:tc>
                  <a:txBody>
                    <a:bodyPr/>
                    <a:lstStyle/>
                    <a:p>
                      <a:pPr algn="ctr"/>
                      <a:endParaRPr lang="ru-RU" sz="6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587298"/>
                  </a:ext>
                </a:extLst>
              </a:tr>
              <a:tr h="1339702">
                <a:tc>
                  <a:txBody>
                    <a:bodyPr/>
                    <a:lstStyle/>
                    <a:p>
                      <a:pPr algn="ctr"/>
                      <a:endParaRPr lang="ru-RU" sz="6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556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78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5818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Научи играть родителей или брата (сестру)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игру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 развитие памяти и внимания. Это просто и полезно.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3349869"/>
            <a:ext cx="10058400" cy="3142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опроси родителей (сестру, брата)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взять 10 не больших предметов 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разложить их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на столе.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Ты запоминаешь все эти предметы и потом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отворачиваешься. В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этот момент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убирают один из предметов,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а ты по памяти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угадываешь что это.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64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155</TotalTime>
  <Words>122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Century Gothic</vt:lpstr>
      <vt:lpstr>Garamond</vt:lpstr>
      <vt:lpstr>Times New Roman</vt:lpstr>
      <vt:lpstr>Савон</vt:lpstr>
      <vt:lpstr>Развитие памяти</vt:lpstr>
      <vt:lpstr>Презентация PowerPoint</vt:lpstr>
      <vt:lpstr>Презентация PowerPoint</vt:lpstr>
      <vt:lpstr>Правильно!</vt:lpstr>
      <vt:lpstr>Упражнение на запоминание пар</vt:lpstr>
      <vt:lpstr>Презентация PowerPoint</vt:lpstr>
      <vt:lpstr>Запомни расположение цифр</vt:lpstr>
      <vt:lpstr>Попробуй повторить расположение цифр</vt:lpstr>
      <vt:lpstr>Научи играть родителей или брата (сестру)в игру на развитие памяти и внимания. Это просто и полезно. </vt:lpstr>
      <vt:lpstr>Спасибо за работу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памяти</dc:title>
  <dc:creator>Yeskov</dc:creator>
  <cp:lastModifiedBy>user</cp:lastModifiedBy>
  <cp:revision>18</cp:revision>
  <dcterms:created xsi:type="dcterms:W3CDTF">2020-05-13T16:07:11Z</dcterms:created>
  <dcterms:modified xsi:type="dcterms:W3CDTF">2020-05-28T12:46:46Z</dcterms:modified>
</cp:coreProperties>
</file>