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0" r:id="rId5"/>
    <p:sldId id="264" r:id="rId6"/>
    <p:sldId id="261" r:id="rId7"/>
    <p:sldId id="279" r:id="rId8"/>
    <p:sldId id="262" r:id="rId9"/>
    <p:sldId id="273" r:id="rId10"/>
    <p:sldId id="281" r:id="rId11"/>
    <p:sldId id="266" r:id="rId12"/>
    <p:sldId id="267" r:id="rId13"/>
    <p:sldId id="265" r:id="rId14"/>
    <p:sldId id="282" r:id="rId15"/>
    <p:sldId id="269" r:id="rId16"/>
    <p:sldId id="271" r:id="rId17"/>
    <p:sldId id="272" r:id="rId18"/>
    <p:sldId id="256" r:id="rId19"/>
    <p:sldId id="263" r:id="rId20"/>
    <p:sldId id="274" r:id="rId21"/>
    <p:sldId id="276" r:id="rId22"/>
    <p:sldId id="277" r:id="rId23"/>
    <p:sldId id="278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5050"/>
    <a:srgbClr val="FFFFCC"/>
    <a:srgbClr val="FF7C80"/>
    <a:srgbClr val="CC0000"/>
    <a:srgbClr val="FF0066"/>
    <a:srgbClr val="FF9999"/>
    <a:srgbClr val="66FF66"/>
    <a:srgbClr val="CCFFFF"/>
    <a:srgbClr val="EAD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1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2419A-FC19-4337-9789-14390EC53CAE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61A199-2F97-4FD4-A3EF-187E27CEB33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Конкретная (</a:t>
          </a:r>
          <a:r>
            <a:rPr lang="ru-RU" sz="2400" dirty="0" err="1" smtClean="0">
              <a:solidFill>
                <a:schemeClr val="tx1"/>
              </a:solidFill>
            </a:rPr>
            <a:t>specific</a:t>
          </a:r>
          <a:r>
            <a:rPr lang="ru-RU" sz="2400" dirty="0" smtClean="0">
              <a:solidFill>
                <a:schemeClr val="tx1"/>
              </a:solidFill>
            </a:rPr>
            <a:t>). Ставя цель, прежде всего, нужно задать себе вопрос: что вы хотите получить в результате ее выполнения?</a:t>
          </a:r>
          <a:endParaRPr lang="ru-RU" sz="2400" dirty="0">
            <a:solidFill>
              <a:schemeClr val="tx1"/>
            </a:solidFill>
          </a:endParaRPr>
        </a:p>
      </dgm:t>
    </dgm:pt>
    <dgm:pt modelId="{A1DDDE93-4842-409F-9F61-DAFB0698FF4B}" type="parTrans" cxnId="{FB47BB8A-0946-4BF7-BCF5-31FD6DA9B3E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6AA43F1-EE7D-438F-BBF3-1E01A0FE82F4}" type="sibTrans" cxnId="{FB47BB8A-0946-4BF7-BCF5-31FD6DA9B3E5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8B07833-6DDF-4804-9CD7-3133A2D7F0A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Измеримая (</a:t>
          </a:r>
          <a:r>
            <a:rPr lang="ru-RU" sz="2400" dirty="0" err="1" smtClean="0">
              <a:solidFill>
                <a:schemeClr val="tx1"/>
              </a:solidFill>
            </a:rPr>
            <a:t>measurable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81C8B0A6-09DB-49B9-883F-38864ED8F01A}" type="parTrans" cxnId="{7F919A7D-F804-437C-A805-BBC7B85096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D9578AF4-A8A8-4493-8E68-93167EECA9F3}" type="sibTrans" cxnId="{7F919A7D-F804-437C-A805-BBC7B85096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2E245AD1-06B2-4EE2-AA60-D2332FF6634A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Достижимая (</a:t>
          </a:r>
          <a:r>
            <a:rPr lang="ru-RU" sz="2400" dirty="0" err="1" smtClean="0">
              <a:solidFill>
                <a:schemeClr val="tx1"/>
              </a:solidFill>
            </a:rPr>
            <a:t>attainable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EAB60844-5550-47A7-BB1F-17F391958789}" type="parTrans" cxnId="{8D9ED39D-4099-49C1-B7B1-14FFD64AB0C2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0AEA6D7-AF38-4EDA-9145-95798E6C1937}" type="sibTrans" cxnId="{8D9ED39D-4099-49C1-B7B1-14FFD64AB0C2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CD09D79F-12CA-4BCD-9326-21AB18EEEF7D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Значимая (</a:t>
          </a:r>
          <a:r>
            <a:rPr lang="ru-RU" sz="2400" dirty="0" err="1" smtClean="0">
              <a:solidFill>
                <a:schemeClr val="tx1"/>
              </a:solidFill>
            </a:rPr>
            <a:t>relevant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29A40F7D-4BF4-4026-BD02-81FA595D867A}" type="parTrans" cxnId="{0E0E6BC3-5C2A-4CB8-B81B-507DE656DB6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F93E8B06-6CF4-41FC-AE0E-73D9944C5F33}" type="sibTrans" cxnId="{0E0E6BC3-5C2A-4CB8-B81B-507DE656DB6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02BBDBD-FB1D-44A0-96F4-4A607E91F99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Соотносимая с конкретным сроком </a:t>
          </a:r>
          <a:r>
            <a:rPr lang="ru-RU" sz="2400" dirty="0" smtClean="0">
              <a:solidFill>
                <a:schemeClr val="tx1"/>
              </a:solidFill>
            </a:rPr>
            <a:t>(</a:t>
          </a:r>
          <a:r>
            <a:rPr lang="ru-RU" sz="2400" dirty="0" err="1" smtClean="0">
              <a:solidFill>
                <a:schemeClr val="tx1"/>
              </a:solidFill>
            </a:rPr>
            <a:t>time-bounded</a:t>
          </a:r>
          <a:r>
            <a:rPr lang="ru-RU" sz="2400" dirty="0" smtClean="0">
              <a:solidFill>
                <a:schemeClr val="tx1"/>
              </a:solidFill>
            </a:rPr>
            <a:t>)</a:t>
          </a:r>
          <a:endParaRPr lang="ru-RU" sz="2400" dirty="0">
            <a:solidFill>
              <a:schemeClr val="tx1"/>
            </a:solidFill>
          </a:endParaRPr>
        </a:p>
      </dgm:t>
    </dgm:pt>
    <dgm:pt modelId="{C92A88A7-1802-4AFF-86C2-32A2727DB190}" type="parTrans" cxnId="{5B22EB73-8F20-4F54-8C6E-4FF03B76F7C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86E85AA-78D7-4832-8D1C-73C8754AAE22}" type="sibTrans" cxnId="{5B22EB73-8F20-4F54-8C6E-4FF03B76F7C1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EA09603-9032-4272-B98B-E1949B7E281B}" type="pres">
      <dgm:prSet presAssocID="{8472419A-FC19-4337-9789-14390EC53C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48129C-3B9F-4E60-9A45-D4268DC93E67}" type="pres">
      <dgm:prSet presAssocID="{FC61A199-2F97-4FD4-A3EF-187E27CEB33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01E94-D166-434E-B565-7B5BA0531358}" type="pres">
      <dgm:prSet presAssocID="{66AA43F1-EE7D-438F-BBF3-1E01A0FE82F4}" presName="spacer" presStyleCnt="0"/>
      <dgm:spPr/>
    </dgm:pt>
    <dgm:pt modelId="{351B3761-F999-409C-AEBD-69C22F34218E}" type="pres">
      <dgm:prSet presAssocID="{08B07833-6DDF-4804-9CD7-3133A2D7F0A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38422-CD9E-4EC0-91EA-9C30E5497147}" type="pres">
      <dgm:prSet presAssocID="{D9578AF4-A8A8-4493-8E68-93167EECA9F3}" presName="spacer" presStyleCnt="0"/>
      <dgm:spPr/>
    </dgm:pt>
    <dgm:pt modelId="{BF3312A4-A995-4FD1-BDA8-E1377BD9DE5D}" type="pres">
      <dgm:prSet presAssocID="{2E245AD1-06B2-4EE2-AA60-D2332FF6634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28F72-FBE3-4D94-B9CF-91CD308FD16D}" type="pres">
      <dgm:prSet presAssocID="{70AEA6D7-AF38-4EDA-9145-95798E6C1937}" presName="spacer" presStyleCnt="0"/>
      <dgm:spPr/>
    </dgm:pt>
    <dgm:pt modelId="{B7DF68AE-B6FC-4480-9407-44586E62852F}" type="pres">
      <dgm:prSet presAssocID="{CD09D79F-12CA-4BCD-9326-21AB18EEEF7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991E9-796E-4A55-B244-2D9B480E359A}" type="pres">
      <dgm:prSet presAssocID="{F93E8B06-6CF4-41FC-AE0E-73D9944C5F33}" presName="spacer" presStyleCnt="0"/>
      <dgm:spPr/>
    </dgm:pt>
    <dgm:pt modelId="{8D81ECAD-03B0-437D-A397-833FAFF3C211}" type="pres">
      <dgm:prSet presAssocID="{A02BBDBD-FB1D-44A0-96F4-4A607E91F99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3370E0-1EC0-4ED6-A509-AF94F2A47A22}" type="presOf" srcId="{CD09D79F-12CA-4BCD-9326-21AB18EEEF7D}" destId="{B7DF68AE-B6FC-4480-9407-44586E62852F}" srcOrd="0" destOrd="0" presId="urn:microsoft.com/office/officeart/2005/8/layout/vList2"/>
    <dgm:cxn modelId="{0E0E6BC3-5C2A-4CB8-B81B-507DE656DB61}" srcId="{8472419A-FC19-4337-9789-14390EC53CAE}" destId="{CD09D79F-12CA-4BCD-9326-21AB18EEEF7D}" srcOrd="3" destOrd="0" parTransId="{29A40F7D-4BF4-4026-BD02-81FA595D867A}" sibTransId="{F93E8B06-6CF4-41FC-AE0E-73D9944C5F33}"/>
    <dgm:cxn modelId="{8D9ED39D-4099-49C1-B7B1-14FFD64AB0C2}" srcId="{8472419A-FC19-4337-9789-14390EC53CAE}" destId="{2E245AD1-06B2-4EE2-AA60-D2332FF6634A}" srcOrd="2" destOrd="0" parTransId="{EAB60844-5550-47A7-BB1F-17F391958789}" sibTransId="{70AEA6D7-AF38-4EDA-9145-95798E6C1937}"/>
    <dgm:cxn modelId="{3FA4E8C9-FA21-4306-A608-8E4393C9848E}" type="presOf" srcId="{2E245AD1-06B2-4EE2-AA60-D2332FF6634A}" destId="{BF3312A4-A995-4FD1-BDA8-E1377BD9DE5D}" srcOrd="0" destOrd="0" presId="urn:microsoft.com/office/officeart/2005/8/layout/vList2"/>
    <dgm:cxn modelId="{FB47BB8A-0946-4BF7-BCF5-31FD6DA9B3E5}" srcId="{8472419A-FC19-4337-9789-14390EC53CAE}" destId="{FC61A199-2F97-4FD4-A3EF-187E27CEB33E}" srcOrd="0" destOrd="0" parTransId="{A1DDDE93-4842-409F-9F61-DAFB0698FF4B}" sibTransId="{66AA43F1-EE7D-438F-BBF3-1E01A0FE82F4}"/>
    <dgm:cxn modelId="{819183DB-D8F0-4D20-A977-086D52B55737}" type="presOf" srcId="{FC61A199-2F97-4FD4-A3EF-187E27CEB33E}" destId="{2448129C-3B9F-4E60-9A45-D4268DC93E67}" srcOrd="0" destOrd="0" presId="urn:microsoft.com/office/officeart/2005/8/layout/vList2"/>
    <dgm:cxn modelId="{2FE85BD7-963A-4EDB-9CF1-C4AFA679EAF0}" type="presOf" srcId="{8472419A-FC19-4337-9789-14390EC53CAE}" destId="{EEA09603-9032-4272-B98B-E1949B7E281B}" srcOrd="0" destOrd="0" presId="urn:microsoft.com/office/officeart/2005/8/layout/vList2"/>
    <dgm:cxn modelId="{7F919A7D-F804-437C-A805-BBC7B850961B}" srcId="{8472419A-FC19-4337-9789-14390EC53CAE}" destId="{08B07833-6DDF-4804-9CD7-3133A2D7F0AC}" srcOrd="1" destOrd="0" parTransId="{81C8B0A6-09DB-49B9-883F-38864ED8F01A}" sibTransId="{D9578AF4-A8A8-4493-8E68-93167EECA9F3}"/>
    <dgm:cxn modelId="{C56FD0F2-79FD-4C98-8EDB-C535BBD5E4EA}" type="presOf" srcId="{A02BBDBD-FB1D-44A0-96F4-4A607E91F994}" destId="{8D81ECAD-03B0-437D-A397-833FAFF3C211}" srcOrd="0" destOrd="0" presId="urn:microsoft.com/office/officeart/2005/8/layout/vList2"/>
    <dgm:cxn modelId="{A631FC22-3EF5-4117-8C41-8361FADE3A20}" type="presOf" srcId="{08B07833-6DDF-4804-9CD7-3133A2D7F0AC}" destId="{351B3761-F999-409C-AEBD-69C22F34218E}" srcOrd="0" destOrd="0" presId="urn:microsoft.com/office/officeart/2005/8/layout/vList2"/>
    <dgm:cxn modelId="{5B22EB73-8F20-4F54-8C6E-4FF03B76F7C1}" srcId="{8472419A-FC19-4337-9789-14390EC53CAE}" destId="{A02BBDBD-FB1D-44A0-96F4-4A607E91F994}" srcOrd="4" destOrd="0" parTransId="{C92A88A7-1802-4AFF-86C2-32A2727DB190}" sibTransId="{186E85AA-78D7-4832-8D1C-73C8754AAE22}"/>
    <dgm:cxn modelId="{7F17998A-BB7A-4634-A64C-25253E6C0685}" type="presParOf" srcId="{EEA09603-9032-4272-B98B-E1949B7E281B}" destId="{2448129C-3B9F-4E60-9A45-D4268DC93E67}" srcOrd="0" destOrd="0" presId="urn:microsoft.com/office/officeart/2005/8/layout/vList2"/>
    <dgm:cxn modelId="{BFE5963B-4FF5-4C1F-AFDB-E31F4DF40AF7}" type="presParOf" srcId="{EEA09603-9032-4272-B98B-E1949B7E281B}" destId="{A9C01E94-D166-434E-B565-7B5BA0531358}" srcOrd="1" destOrd="0" presId="urn:microsoft.com/office/officeart/2005/8/layout/vList2"/>
    <dgm:cxn modelId="{9392B99A-86C0-4C5C-A0BC-EE45BAD25325}" type="presParOf" srcId="{EEA09603-9032-4272-B98B-E1949B7E281B}" destId="{351B3761-F999-409C-AEBD-69C22F34218E}" srcOrd="2" destOrd="0" presId="urn:microsoft.com/office/officeart/2005/8/layout/vList2"/>
    <dgm:cxn modelId="{3129B83E-9578-4F8A-947A-D4BC31966EF3}" type="presParOf" srcId="{EEA09603-9032-4272-B98B-E1949B7E281B}" destId="{86038422-CD9E-4EC0-91EA-9C30E5497147}" srcOrd="3" destOrd="0" presId="urn:microsoft.com/office/officeart/2005/8/layout/vList2"/>
    <dgm:cxn modelId="{3659C7D4-FAA5-4818-8DAB-CC5F32245008}" type="presParOf" srcId="{EEA09603-9032-4272-B98B-E1949B7E281B}" destId="{BF3312A4-A995-4FD1-BDA8-E1377BD9DE5D}" srcOrd="4" destOrd="0" presId="urn:microsoft.com/office/officeart/2005/8/layout/vList2"/>
    <dgm:cxn modelId="{352BE8E0-7B5A-4E7F-855A-E86A8814F509}" type="presParOf" srcId="{EEA09603-9032-4272-B98B-E1949B7E281B}" destId="{A4A28F72-FBE3-4D94-B9CF-91CD308FD16D}" srcOrd="5" destOrd="0" presId="urn:microsoft.com/office/officeart/2005/8/layout/vList2"/>
    <dgm:cxn modelId="{4534C9C7-C44D-469C-882F-3D8225BD93ED}" type="presParOf" srcId="{EEA09603-9032-4272-B98B-E1949B7E281B}" destId="{B7DF68AE-B6FC-4480-9407-44586E62852F}" srcOrd="6" destOrd="0" presId="urn:microsoft.com/office/officeart/2005/8/layout/vList2"/>
    <dgm:cxn modelId="{030FB448-82C0-4EC1-850D-64EA3642AFCB}" type="presParOf" srcId="{EEA09603-9032-4272-B98B-E1949B7E281B}" destId="{B8C991E9-796E-4A55-B244-2D9B480E359A}" srcOrd="7" destOrd="0" presId="urn:microsoft.com/office/officeart/2005/8/layout/vList2"/>
    <dgm:cxn modelId="{3D736A4B-1502-4505-910D-685E27B4577E}" type="presParOf" srcId="{EEA09603-9032-4272-B98B-E1949B7E281B}" destId="{8D81ECAD-03B0-437D-A397-833FAFF3C211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426E8C-3E45-434A-AFC0-E1808769FB1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DD5709-C2C3-46B1-8495-B392C64F5585}">
      <dgm:prSet custT="1"/>
      <dgm:spPr/>
      <dgm:t>
        <a:bodyPr/>
        <a:lstStyle/>
        <a:p>
          <a:pPr algn="ctr" rtl="0"/>
          <a:r>
            <a:rPr lang="ru-RU" sz="2400" dirty="0" smtClean="0"/>
            <a:t>7. Ясный набор шагов</a:t>
          </a:r>
        </a:p>
        <a:p>
          <a:pPr algn="ctr" rtl="0"/>
          <a:r>
            <a:rPr lang="ru-RU" sz="2400" dirty="0" smtClean="0"/>
            <a:t>по достижению цели</a:t>
          </a:r>
          <a:endParaRPr lang="ru-RU" sz="2400" dirty="0"/>
        </a:p>
      </dgm:t>
    </dgm:pt>
    <dgm:pt modelId="{9414337C-0745-4FE7-92AC-B3F273449AC6}" type="parTrans" cxnId="{FCD337AD-6E34-4490-8FD5-DE0D0CD4C452}">
      <dgm:prSet/>
      <dgm:spPr/>
      <dgm:t>
        <a:bodyPr/>
        <a:lstStyle/>
        <a:p>
          <a:endParaRPr lang="ru-RU"/>
        </a:p>
      </dgm:t>
    </dgm:pt>
    <dgm:pt modelId="{69749A52-0429-4A80-B3DD-378167ABC3F1}" type="sibTrans" cxnId="{FCD337AD-6E34-4490-8FD5-DE0D0CD4C452}">
      <dgm:prSet/>
      <dgm:spPr/>
      <dgm:t>
        <a:bodyPr/>
        <a:lstStyle/>
        <a:p>
          <a:endParaRPr lang="ru-RU"/>
        </a:p>
      </dgm:t>
    </dgm:pt>
    <dgm:pt modelId="{23B5B3A7-5D31-45A3-BFF6-543390AB2C73}" type="pres">
      <dgm:prSet presAssocID="{7B426E8C-3E45-434A-AFC0-E1808769FB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2A1411-2FF4-4FE9-9D30-D5E4E9AA5929}" type="pres">
      <dgm:prSet presAssocID="{D2DD5709-C2C3-46B1-8495-B392C64F55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339629-E8E8-4A7F-ACB5-094633DEA4BA}" type="presOf" srcId="{D2DD5709-C2C3-46B1-8495-B392C64F5585}" destId="{4E2A1411-2FF4-4FE9-9D30-D5E4E9AA5929}" srcOrd="0" destOrd="0" presId="urn:microsoft.com/office/officeart/2005/8/layout/vList2"/>
    <dgm:cxn modelId="{FCD337AD-6E34-4490-8FD5-DE0D0CD4C452}" srcId="{7B426E8C-3E45-434A-AFC0-E1808769FB10}" destId="{D2DD5709-C2C3-46B1-8495-B392C64F5585}" srcOrd="0" destOrd="0" parTransId="{9414337C-0745-4FE7-92AC-B3F273449AC6}" sibTransId="{69749A52-0429-4A80-B3DD-378167ABC3F1}"/>
    <dgm:cxn modelId="{C4D83C7C-F16B-4990-A60C-523F93CE42B3}" type="presOf" srcId="{7B426E8C-3E45-434A-AFC0-E1808769FB10}" destId="{23B5B3A7-5D31-45A3-BFF6-543390AB2C73}" srcOrd="0" destOrd="0" presId="urn:microsoft.com/office/officeart/2005/8/layout/vList2"/>
    <dgm:cxn modelId="{A485A70C-6648-4D90-A450-C280061CD027}" type="presParOf" srcId="{23B5B3A7-5D31-45A3-BFF6-543390AB2C73}" destId="{4E2A1411-2FF4-4FE9-9D30-D5E4E9AA59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0BAA7-B7CB-46BE-A0BC-4ABDF19D5BB3}" type="doc">
      <dgm:prSet loTypeId="urn:microsoft.com/office/officeart/2005/8/layout/lProcess3" loCatId="process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0250752-C6DD-4DB9-B937-66DE7D841B59}">
      <dgm:prSet/>
      <dgm:spPr/>
      <dgm:t>
        <a:bodyPr/>
        <a:lstStyle/>
        <a:p>
          <a:pPr rtl="0"/>
          <a:r>
            <a:rPr lang="ru-RU" i="1" dirty="0" smtClean="0">
              <a:solidFill>
                <a:srgbClr val="CCFFFF"/>
              </a:solidFill>
            </a:rPr>
            <a:t>По времени достижения</a:t>
          </a:r>
          <a:endParaRPr lang="ru-RU" dirty="0">
            <a:solidFill>
              <a:srgbClr val="CCFFFF"/>
            </a:solidFill>
          </a:endParaRPr>
        </a:p>
      </dgm:t>
    </dgm:pt>
    <dgm:pt modelId="{6780B305-E553-427E-B395-72005FD0C44A}" type="parTrans" cxnId="{38B59428-90EE-4B12-BAE2-C9C553B0B2D7}">
      <dgm:prSet/>
      <dgm:spPr/>
      <dgm:t>
        <a:bodyPr/>
        <a:lstStyle/>
        <a:p>
          <a:endParaRPr lang="ru-RU"/>
        </a:p>
      </dgm:t>
    </dgm:pt>
    <dgm:pt modelId="{CE2055EA-555D-4DD2-ACE6-84036C6EBEB8}" type="sibTrans" cxnId="{38B59428-90EE-4B12-BAE2-C9C553B0B2D7}">
      <dgm:prSet/>
      <dgm:spPr/>
      <dgm:t>
        <a:bodyPr/>
        <a:lstStyle/>
        <a:p>
          <a:endParaRPr lang="ru-RU"/>
        </a:p>
      </dgm:t>
    </dgm:pt>
    <dgm:pt modelId="{3417F0D7-276D-4E05-8387-55D80ED28CC2}">
      <dgm:prSet/>
      <dgm:spPr/>
      <dgm:t>
        <a:bodyPr/>
        <a:lstStyle/>
        <a:p>
          <a:pPr rtl="0"/>
          <a:r>
            <a:rPr lang="ru-RU" i="1" smtClean="0"/>
            <a:t>краткосрочные</a:t>
          </a:r>
          <a:endParaRPr lang="ru-RU"/>
        </a:p>
      </dgm:t>
    </dgm:pt>
    <dgm:pt modelId="{6AE4E219-38F2-422C-AFD3-1F4D9A362BCF}" type="parTrans" cxnId="{C7BFB309-6D9C-48AE-913A-385813B8625A}">
      <dgm:prSet/>
      <dgm:spPr/>
      <dgm:t>
        <a:bodyPr/>
        <a:lstStyle/>
        <a:p>
          <a:endParaRPr lang="ru-RU"/>
        </a:p>
      </dgm:t>
    </dgm:pt>
    <dgm:pt modelId="{842D024E-7245-48E6-8EF3-86936D8EBEC7}" type="sibTrans" cxnId="{C7BFB309-6D9C-48AE-913A-385813B8625A}">
      <dgm:prSet/>
      <dgm:spPr/>
      <dgm:t>
        <a:bodyPr/>
        <a:lstStyle/>
        <a:p>
          <a:endParaRPr lang="ru-RU"/>
        </a:p>
      </dgm:t>
    </dgm:pt>
    <dgm:pt modelId="{8527F6C4-8438-41C5-ADFD-DC5BEF9723AE}">
      <dgm:prSet/>
      <dgm:spPr/>
      <dgm:t>
        <a:bodyPr/>
        <a:lstStyle/>
        <a:p>
          <a:pPr rtl="0"/>
          <a:r>
            <a:rPr lang="ru-RU" i="1" smtClean="0"/>
            <a:t>среднесрочные</a:t>
          </a:r>
          <a:endParaRPr lang="ru-RU"/>
        </a:p>
      </dgm:t>
    </dgm:pt>
    <dgm:pt modelId="{4F088208-34D0-4B1C-9320-801CBC53C855}" type="parTrans" cxnId="{0C23BFC3-F0CC-49ED-9F74-7258FD14BAB1}">
      <dgm:prSet/>
      <dgm:spPr/>
      <dgm:t>
        <a:bodyPr/>
        <a:lstStyle/>
        <a:p>
          <a:endParaRPr lang="ru-RU"/>
        </a:p>
      </dgm:t>
    </dgm:pt>
    <dgm:pt modelId="{2C842E42-5CD9-4B43-BB54-9D58D370B65D}" type="sibTrans" cxnId="{0C23BFC3-F0CC-49ED-9F74-7258FD14BAB1}">
      <dgm:prSet/>
      <dgm:spPr/>
      <dgm:t>
        <a:bodyPr/>
        <a:lstStyle/>
        <a:p>
          <a:endParaRPr lang="ru-RU"/>
        </a:p>
      </dgm:t>
    </dgm:pt>
    <dgm:pt modelId="{457CCC9B-C4E7-4F1E-895A-108F15DD26A3}">
      <dgm:prSet/>
      <dgm:spPr/>
      <dgm:t>
        <a:bodyPr/>
        <a:lstStyle/>
        <a:p>
          <a:pPr rtl="0"/>
          <a:r>
            <a:rPr lang="ru-RU" i="1" smtClean="0"/>
            <a:t>долгосрочные</a:t>
          </a:r>
          <a:endParaRPr lang="ru-RU"/>
        </a:p>
      </dgm:t>
    </dgm:pt>
    <dgm:pt modelId="{E9F4503A-5EF2-4CAC-97BE-EFF1EB7A600E}" type="parTrans" cxnId="{25326548-A154-40B8-BD1D-E73381D187D2}">
      <dgm:prSet/>
      <dgm:spPr/>
      <dgm:t>
        <a:bodyPr/>
        <a:lstStyle/>
        <a:p>
          <a:endParaRPr lang="ru-RU"/>
        </a:p>
      </dgm:t>
    </dgm:pt>
    <dgm:pt modelId="{25C680F0-EBAD-4633-A24A-E787BC329E37}" type="sibTrans" cxnId="{25326548-A154-40B8-BD1D-E73381D187D2}">
      <dgm:prSet/>
      <dgm:spPr/>
      <dgm:t>
        <a:bodyPr/>
        <a:lstStyle/>
        <a:p>
          <a:endParaRPr lang="ru-RU"/>
        </a:p>
      </dgm:t>
    </dgm:pt>
    <dgm:pt modelId="{A37337A1-AEC8-4E9E-9D0C-4234E03DA209}" type="pres">
      <dgm:prSet presAssocID="{8730BAA7-B7CB-46BE-A0BC-4ABDF19D5BB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ADD124-B8CD-4FCC-BAE7-558963532EC3}" type="pres">
      <dgm:prSet presAssocID="{50250752-C6DD-4DB9-B937-66DE7D841B59}" presName="horFlow" presStyleCnt="0"/>
      <dgm:spPr/>
    </dgm:pt>
    <dgm:pt modelId="{39DCE768-99BF-4272-A45B-25DB4B43D3D8}" type="pres">
      <dgm:prSet presAssocID="{50250752-C6DD-4DB9-B937-66DE7D841B59}" presName="bigChev" presStyleLbl="node1" presStyleIdx="0" presStyleCnt="1"/>
      <dgm:spPr/>
      <dgm:t>
        <a:bodyPr/>
        <a:lstStyle/>
        <a:p>
          <a:endParaRPr lang="ru-RU"/>
        </a:p>
      </dgm:t>
    </dgm:pt>
    <dgm:pt modelId="{2DA15F70-D982-4E8C-BD97-330EA40B7237}" type="pres">
      <dgm:prSet presAssocID="{6AE4E219-38F2-422C-AFD3-1F4D9A362BCF}" presName="parTrans" presStyleCnt="0"/>
      <dgm:spPr/>
    </dgm:pt>
    <dgm:pt modelId="{D6318D9E-DF92-4C31-8B19-1B1F471531F7}" type="pres">
      <dgm:prSet presAssocID="{3417F0D7-276D-4E05-8387-55D80ED28CC2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BFA42-86A1-4B83-8351-F54F6321C8F7}" type="pres">
      <dgm:prSet presAssocID="{842D024E-7245-48E6-8EF3-86936D8EBEC7}" presName="sibTrans" presStyleCnt="0"/>
      <dgm:spPr/>
    </dgm:pt>
    <dgm:pt modelId="{5299F9BC-3515-43AE-89C8-464A23B65C45}" type="pres">
      <dgm:prSet presAssocID="{8527F6C4-8438-41C5-ADFD-DC5BEF9723AE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8FFCB-7EF4-470D-942D-5A07C033823E}" type="pres">
      <dgm:prSet presAssocID="{2C842E42-5CD9-4B43-BB54-9D58D370B65D}" presName="sibTrans" presStyleCnt="0"/>
      <dgm:spPr/>
    </dgm:pt>
    <dgm:pt modelId="{EF0EC5B0-9391-49F3-B475-42398BC9D3A4}" type="pres">
      <dgm:prSet presAssocID="{457CCC9B-C4E7-4F1E-895A-108F15DD26A3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CDE332-EA29-4176-92D0-608C05527397}" type="presOf" srcId="{457CCC9B-C4E7-4F1E-895A-108F15DD26A3}" destId="{EF0EC5B0-9391-49F3-B475-42398BC9D3A4}" srcOrd="0" destOrd="0" presId="urn:microsoft.com/office/officeart/2005/8/layout/lProcess3"/>
    <dgm:cxn modelId="{0C23BFC3-F0CC-49ED-9F74-7258FD14BAB1}" srcId="{50250752-C6DD-4DB9-B937-66DE7D841B59}" destId="{8527F6C4-8438-41C5-ADFD-DC5BEF9723AE}" srcOrd="1" destOrd="0" parTransId="{4F088208-34D0-4B1C-9320-801CBC53C855}" sibTransId="{2C842E42-5CD9-4B43-BB54-9D58D370B65D}"/>
    <dgm:cxn modelId="{C7BFB309-6D9C-48AE-913A-385813B8625A}" srcId="{50250752-C6DD-4DB9-B937-66DE7D841B59}" destId="{3417F0D7-276D-4E05-8387-55D80ED28CC2}" srcOrd="0" destOrd="0" parTransId="{6AE4E219-38F2-422C-AFD3-1F4D9A362BCF}" sibTransId="{842D024E-7245-48E6-8EF3-86936D8EBEC7}"/>
    <dgm:cxn modelId="{38B59428-90EE-4B12-BAE2-C9C553B0B2D7}" srcId="{8730BAA7-B7CB-46BE-A0BC-4ABDF19D5BB3}" destId="{50250752-C6DD-4DB9-B937-66DE7D841B59}" srcOrd="0" destOrd="0" parTransId="{6780B305-E553-427E-B395-72005FD0C44A}" sibTransId="{CE2055EA-555D-4DD2-ACE6-84036C6EBEB8}"/>
    <dgm:cxn modelId="{741445F0-1954-48E0-BDA6-8DF3534F14E2}" type="presOf" srcId="{8527F6C4-8438-41C5-ADFD-DC5BEF9723AE}" destId="{5299F9BC-3515-43AE-89C8-464A23B65C45}" srcOrd="0" destOrd="0" presId="urn:microsoft.com/office/officeart/2005/8/layout/lProcess3"/>
    <dgm:cxn modelId="{25326548-A154-40B8-BD1D-E73381D187D2}" srcId="{50250752-C6DD-4DB9-B937-66DE7D841B59}" destId="{457CCC9B-C4E7-4F1E-895A-108F15DD26A3}" srcOrd="2" destOrd="0" parTransId="{E9F4503A-5EF2-4CAC-97BE-EFF1EB7A600E}" sibTransId="{25C680F0-EBAD-4633-A24A-E787BC329E37}"/>
    <dgm:cxn modelId="{450F51EE-839D-4C48-88D1-E2F6A87D216D}" type="presOf" srcId="{3417F0D7-276D-4E05-8387-55D80ED28CC2}" destId="{D6318D9E-DF92-4C31-8B19-1B1F471531F7}" srcOrd="0" destOrd="0" presId="urn:microsoft.com/office/officeart/2005/8/layout/lProcess3"/>
    <dgm:cxn modelId="{FC17DD9B-C713-449B-836C-2D9CDDDF9CC6}" type="presOf" srcId="{50250752-C6DD-4DB9-B937-66DE7D841B59}" destId="{39DCE768-99BF-4272-A45B-25DB4B43D3D8}" srcOrd="0" destOrd="0" presId="urn:microsoft.com/office/officeart/2005/8/layout/lProcess3"/>
    <dgm:cxn modelId="{99940DAF-8F90-42E7-AEA3-A313227D4DFC}" type="presOf" srcId="{8730BAA7-B7CB-46BE-A0BC-4ABDF19D5BB3}" destId="{A37337A1-AEC8-4E9E-9D0C-4234E03DA209}" srcOrd="0" destOrd="0" presId="urn:microsoft.com/office/officeart/2005/8/layout/lProcess3"/>
    <dgm:cxn modelId="{2B9FE368-BDEF-4530-9AA7-C7EB58F4E5EF}" type="presParOf" srcId="{A37337A1-AEC8-4E9E-9D0C-4234E03DA209}" destId="{32ADD124-B8CD-4FCC-BAE7-558963532EC3}" srcOrd="0" destOrd="0" presId="urn:microsoft.com/office/officeart/2005/8/layout/lProcess3"/>
    <dgm:cxn modelId="{9238FA3C-724A-4E54-950E-69CF5F02A32B}" type="presParOf" srcId="{32ADD124-B8CD-4FCC-BAE7-558963532EC3}" destId="{39DCE768-99BF-4272-A45B-25DB4B43D3D8}" srcOrd="0" destOrd="0" presId="urn:microsoft.com/office/officeart/2005/8/layout/lProcess3"/>
    <dgm:cxn modelId="{AE99032D-E602-410B-8FDE-476B93717AE2}" type="presParOf" srcId="{32ADD124-B8CD-4FCC-BAE7-558963532EC3}" destId="{2DA15F70-D982-4E8C-BD97-330EA40B7237}" srcOrd="1" destOrd="0" presId="urn:microsoft.com/office/officeart/2005/8/layout/lProcess3"/>
    <dgm:cxn modelId="{811F3C75-0904-4D3C-A0D7-DF92B5462303}" type="presParOf" srcId="{32ADD124-B8CD-4FCC-BAE7-558963532EC3}" destId="{D6318D9E-DF92-4C31-8B19-1B1F471531F7}" srcOrd="2" destOrd="0" presId="urn:microsoft.com/office/officeart/2005/8/layout/lProcess3"/>
    <dgm:cxn modelId="{9A157E03-A282-4DB8-8FCA-BF430F7AE1C5}" type="presParOf" srcId="{32ADD124-B8CD-4FCC-BAE7-558963532EC3}" destId="{8B7BFA42-86A1-4B83-8351-F54F6321C8F7}" srcOrd="3" destOrd="0" presId="urn:microsoft.com/office/officeart/2005/8/layout/lProcess3"/>
    <dgm:cxn modelId="{89CC91FC-848C-4957-BF1C-8F2BBCF6A56E}" type="presParOf" srcId="{32ADD124-B8CD-4FCC-BAE7-558963532EC3}" destId="{5299F9BC-3515-43AE-89C8-464A23B65C45}" srcOrd="4" destOrd="0" presId="urn:microsoft.com/office/officeart/2005/8/layout/lProcess3"/>
    <dgm:cxn modelId="{14461446-9881-466E-9373-E8B5882A8D7C}" type="presParOf" srcId="{32ADD124-B8CD-4FCC-BAE7-558963532EC3}" destId="{CFA8FFCB-7EF4-470D-942D-5A07C033823E}" srcOrd="5" destOrd="0" presId="urn:microsoft.com/office/officeart/2005/8/layout/lProcess3"/>
    <dgm:cxn modelId="{F763A7A7-E221-48C8-A86F-84B439C3CF05}" type="presParOf" srcId="{32ADD124-B8CD-4FCC-BAE7-558963532EC3}" destId="{EF0EC5B0-9391-49F3-B475-42398BC9D3A4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4B9F42-941F-4CAA-865C-6BEA4EC2104E}" type="doc">
      <dgm:prSet loTypeId="urn:microsoft.com/office/officeart/2008/layout/HalfCircleOrganizationChart" loCatId="hierarchy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4B13E18A-2ACB-4787-BDF8-38A36A4CE0C2}">
      <dgm:prSet/>
      <dgm:spPr/>
      <dgm:t>
        <a:bodyPr/>
        <a:lstStyle/>
        <a:p>
          <a:pPr rtl="0"/>
          <a:r>
            <a:rPr lang="ru-RU" i="1" dirty="0" smtClean="0"/>
            <a:t>По формулировке</a:t>
          </a:r>
          <a:endParaRPr lang="ru-RU" dirty="0"/>
        </a:p>
      </dgm:t>
    </dgm:pt>
    <dgm:pt modelId="{A5740F73-157B-459B-9622-463D6CE2669B}" type="parTrans" cxnId="{5C830BE7-DF94-46D0-A466-15AA7FF6AF14}">
      <dgm:prSet/>
      <dgm:spPr/>
      <dgm:t>
        <a:bodyPr/>
        <a:lstStyle/>
        <a:p>
          <a:endParaRPr lang="ru-RU"/>
        </a:p>
      </dgm:t>
    </dgm:pt>
    <dgm:pt modelId="{75BEF15D-0463-4806-BA4A-3ADB14EF328F}" type="sibTrans" cxnId="{5C830BE7-DF94-46D0-A466-15AA7FF6AF14}">
      <dgm:prSet/>
      <dgm:spPr/>
      <dgm:t>
        <a:bodyPr/>
        <a:lstStyle/>
        <a:p>
          <a:endParaRPr lang="ru-RU"/>
        </a:p>
      </dgm:t>
    </dgm:pt>
    <dgm:pt modelId="{6C4DDB4F-58DE-4995-8164-250306F0AB8B}">
      <dgm:prSet/>
      <dgm:spPr/>
      <dgm:t>
        <a:bodyPr/>
        <a:lstStyle/>
        <a:p>
          <a:pPr rtl="0"/>
          <a:r>
            <a:rPr lang="ru-RU" i="1" smtClean="0"/>
            <a:t>смутные </a:t>
          </a:r>
          <a:endParaRPr lang="ru-RU"/>
        </a:p>
      </dgm:t>
    </dgm:pt>
    <dgm:pt modelId="{4184ECCC-48ED-49B0-8042-857065EDE8F8}" type="parTrans" cxnId="{88E2B0E8-0C5F-4182-9EA2-7D17BA8C0DF1}">
      <dgm:prSet/>
      <dgm:spPr/>
      <dgm:t>
        <a:bodyPr/>
        <a:lstStyle/>
        <a:p>
          <a:endParaRPr lang="ru-RU"/>
        </a:p>
      </dgm:t>
    </dgm:pt>
    <dgm:pt modelId="{5EDC8E58-43C1-4EAF-AA53-7B01D573CB0C}" type="sibTrans" cxnId="{88E2B0E8-0C5F-4182-9EA2-7D17BA8C0DF1}">
      <dgm:prSet/>
      <dgm:spPr/>
      <dgm:t>
        <a:bodyPr/>
        <a:lstStyle/>
        <a:p>
          <a:endParaRPr lang="ru-RU"/>
        </a:p>
      </dgm:t>
    </dgm:pt>
    <dgm:pt modelId="{F9ED1D5A-BFFD-4FB5-93F5-AE53112E991E}">
      <dgm:prSet/>
      <dgm:spPr/>
      <dgm:t>
        <a:bodyPr/>
        <a:lstStyle/>
        <a:p>
          <a:pPr rtl="0"/>
          <a:r>
            <a:rPr lang="ru-RU" i="1" smtClean="0"/>
            <a:t>четкие</a:t>
          </a:r>
          <a:endParaRPr lang="ru-RU"/>
        </a:p>
      </dgm:t>
    </dgm:pt>
    <dgm:pt modelId="{82074038-05E3-4C11-B83C-98949D7DA669}" type="parTrans" cxnId="{9B8C8E16-26EE-4794-90AB-2C70E8A59476}">
      <dgm:prSet/>
      <dgm:spPr/>
      <dgm:t>
        <a:bodyPr/>
        <a:lstStyle/>
        <a:p>
          <a:endParaRPr lang="ru-RU"/>
        </a:p>
      </dgm:t>
    </dgm:pt>
    <dgm:pt modelId="{03EE869F-12EE-4580-B520-3177669E7E4A}" type="sibTrans" cxnId="{9B8C8E16-26EE-4794-90AB-2C70E8A59476}">
      <dgm:prSet/>
      <dgm:spPr/>
      <dgm:t>
        <a:bodyPr/>
        <a:lstStyle/>
        <a:p>
          <a:endParaRPr lang="ru-RU"/>
        </a:p>
      </dgm:t>
    </dgm:pt>
    <dgm:pt modelId="{A1015A21-8515-4B8B-ADC4-EDE48E2134E6}" type="pres">
      <dgm:prSet presAssocID="{754B9F42-941F-4CAA-865C-6BEA4EC2104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2CEEF4-4481-4485-A76C-C60D3329BE2B}" type="pres">
      <dgm:prSet presAssocID="{4B13E18A-2ACB-4787-BDF8-38A36A4CE0C2}" presName="hierRoot1" presStyleCnt="0">
        <dgm:presLayoutVars>
          <dgm:hierBranch val="init"/>
        </dgm:presLayoutVars>
      </dgm:prSet>
      <dgm:spPr/>
    </dgm:pt>
    <dgm:pt modelId="{AFA0A20F-A63D-4207-B0D9-317381F1AABF}" type="pres">
      <dgm:prSet presAssocID="{4B13E18A-2ACB-4787-BDF8-38A36A4CE0C2}" presName="rootComposite1" presStyleCnt="0"/>
      <dgm:spPr/>
    </dgm:pt>
    <dgm:pt modelId="{8A4E3130-EE10-47C6-A81C-E8206FDAFAD6}" type="pres">
      <dgm:prSet presAssocID="{4B13E18A-2ACB-4787-BDF8-38A36A4CE0C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19BC79-F182-4774-A699-670B872168A7}" type="pres">
      <dgm:prSet presAssocID="{4B13E18A-2ACB-4787-BDF8-38A36A4CE0C2}" presName="topArc1" presStyleLbl="parChTrans1D1" presStyleIdx="0" presStyleCnt="6"/>
      <dgm:spPr/>
    </dgm:pt>
    <dgm:pt modelId="{5F683E86-9776-4941-841F-9DD71561C51D}" type="pres">
      <dgm:prSet presAssocID="{4B13E18A-2ACB-4787-BDF8-38A36A4CE0C2}" presName="bottomArc1" presStyleLbl="parChTrans1D1" presStyleIdx="1" presStyleCnt="6"/>
      <dgm:spPr/>
    </dgm:pt>
    <dgm:pt modelId="{216E9846-E63F-454D-A196-0EAEE5DA7EA8}" type="pres">
      <dgm:prSet presAssocID="{4B13E18A-2ACB-4787-BDF8-38A36A4CE0C2}" presName="topConnNode1" presStyleLbl="node1" presStyleIdx="0" presStyleCnt="0"/>
      <dgm:spPr/>
      <dgm:t>
        <a:bodyPr/>
        <a:lstStyle/>
        <a:p>
          <a:endParaRPr lang="ru-RU"/>
        </a:p>
      </dgm:t>
    </dgm:pt>
    <dgm:pt modelId="{17E0CA2F-510C-4CDF-A4AA-76EE62611FA5}" type="pres">
      <dgm:prSet presAssocID="{4B13E18A-2ACB-4787-BDF8-38A36A4CE0C2}" presName="hierChild2" presStyleCnt="0"/>
      <dgm:spPr/>
    </dgm:pt>
    <dgm:pt modelId="{7E2DFFF7-A7CB-4169-A166-90B66ABE13E2}" type="pres">
      <dgm:prSet presAssocID="{4184ECCC-48ED-49B0-8042-857065EDE8F8}" presName="Name28" presStyleLbl="parChTrans1D2" presStyleIdx="0" presStyleCnt="2"/>
      <dgm:spPr/>
      <dgm:t>
        <a:bodyPr/>
        <a:lstStyle/>
        <a:p>
          <a:endParaRPr lang="ru-RU"/>
        </a:p>
      </dgm:t>
    </dgm:pt>
    <dgm:pt modelId="{05819135-F0AC-405E-B643-8F7CE10C93AA}" type="pres">
      <dgm:prSet presAssocID="{6C4DDB4F-58DE-4995-8164-250306F0AB8B}" presName="hierRoot2" presStyleCnt="0">
        <dgm:presLayoutVars>
          <dgm:hierBranch val="init"/>
        </dgm:presLayoutVars>
      </dgm:prSet>
      <dgm:spPr/>
    </dgm:pt>
    <dgm:pt modelId="{8B733021-1EBD-406D-9572-18273D907665}" type="pres">
      <dgm:prSet presAssocID="{6C4DDB4F-58DE-4995-8164-250306F0AB8B}" presName="rootComposite2" presStyleCnt="0"/>
      <dgm:spPr/>
    </dgm:pt>
    <dgm:pt modelId="{297A7978-530B-4508-818E-F74F81003E23}" type="pres">
      <dgm:prSet presAssocID="{6C4DDB4F-58DE-4995-8164-250306F0AB8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B329B8-00F2-4936-AD8B-FFEA3B377E78}" type="pres">
      <dgm:prSet presAssocID="{6C4DDB4F-58DE-4995-8164-250306F0AB8B}" presName="topArc2" presStyleLbl="parChTrans1D1" presStyleIdx="2" presStyleCnt="6"/>
      <dgm:spPr/>
    </dgm:pt>
    <dgm:pt modelId="{5D0DE363-6C65-4D78-8A99-10F9E6B08471}" type="pres">
      <dgm:prSet presAssocID="{6C4DDB4F-58DE-4995-8164-250306F0AB8B}" presName="bottomArc2" presStyleLbl="parChTrans1D1" presStyleIdx="3" presStyleCnt="6"/>
      <dgm:spPr/>
    </dgm:pt>
    <dgm:pt modelId="{BAC380A6-CFBE-4DEF-AB47-3D002EECFAD0}" type="pres">
      <dgm:prSet presAssocID="{6C4DDB4F-58DE-4995-8164-250306F0AB8B}" presName="topConnNode2" presStyleLbl="node2" presStyleIdx="0" presStyleCnt="0"/>
      <dgm:spPr/>
      <dgm:t>
        <a:bodyPr/>
        <a:lstStyle/>
        <a:p>
          <a:endParaRPr lang="ru-RU"/>
        </a:p>
      </dgm:t>
    </dgm:pt>
    <dgm:pt modelId="{804BD571-FA36-4AC3-90D8-80AA131F8BA9}" type="pres">
      <dgm:prSet presAssocID="{6C4DDB4F-58DE-4995-8164-250306F0AB8B}" presName="hierChild4" presStyleCnt="0"/>
      <dgm:spPr/>
    </dgm:pt>
    <dgm:pt modelId="{25B4C887-4074-4E7F-AF32-023B0EB96EC5}" type="pres">
      <dgm:prSet presAssocID="{6C4DDB4F-58DE-4995-8164-250306F0AB8B}" presName="hierChild5" presStyleCnt="0"/>
      <dgm:spPr/>
    </dgm:pt>
    <dgm:pt modelId="{8C51F142-699D-48F7-93BD-4CD4A48D8924}" type="pres">
      <dgm:prSet presAssocID="{82074038-05E3-4C11-B83C-98949D7DA669}" presName="Name28" presStyleLbl="parChTrans1D2" presStyleIdx="1" presStyleCnt="2"/>
      <dgm:spPr/>
      <dgm:t>
        <a:bodyPr/>
        <a:lstStyle/>
        <a:p>
          <a:endParaRPr lang="ru-RU"/>
        </a:p>
      </dgm:t>
    </dgm:pt>
    <dgm:pt modelId="{044261F4-097C-4B0C-A408-C56358C1DD85}" type="pres">
      <dgm:prSet presAssocID="{F9ED1D5A-BFFD-4FB5-93F5-AE53112E991E}" presName="hierRoot2" presStyleCnt="0">
        <dgm:presLayoutVars>
          <dgm:hierBranch val="init"/>
        </dgm:presLayoutVars>
      </dgm:prSet>
      <dgm:spPr/>
    </dgm:pt>
    <dgm:pt modelId="{D8A74B47-6CE0-45C1-93BD-02D7573971ED}" type="pres">
      <dgm:prSet presAssocID="{F9ED1D5A-BFFD-4FB5-93F5-AE53112E991E}" presName="rootComposite2" presStyleCnt="0"/>
      <dgm:spPr/>
    </dgm:pt>
    <dgm:pt modelId="{CF0FD6B1-31F3-4EEF-BD65-C418442F3867}" type="pres">
      <dgm:prSet presAssocID="{F9ED1D5A-BFFD-4FB5-93F5-AE53112E991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918230-D8FC-4248-846E-AD5BF50BF20C}" type="pres">
      <dgm:prSet presAssocID="{F9ED1D5A-BFFD-4FB5-93F5-AE53112E991E}" presName="topArc2" presStyleLbl="parChTrans1D1" presStyleIdx="4" presStyleCnt="6"/>
      <dgm:spPr/>
    </dgm:pt>
    <dgm:pt modelId="{29DE6BE0-6C9E-47D0-A639-0300A8589031}" type="pres">
      <dgm:prSet presAssocID="{F9ED1D5A-BFFD-4FB5-93F5-AE53112E991E}" presName="bottomArc2" presStyleLbl="parChTrans1D1" presStyleIdx="5" presStyleCnt="6"/>
      <dgm:spPr/>
    </dgm:pt>
    <dgm:pt modelId="{D7F015AD-06BD-427E-9405-84A42646864E}" type="pres">
      <dgm:prSet presAssocID="{F9ED1D5A-BFFD-4FB5-93F5-AE53112E991E}" presName="topConnNode2" presStyleLbl="node2" presStyleIdx="0" presStyleCnt="0"/>
      <dgm:spPr/>
      <dgm:t>
        <a:bodyPr/>
        <a:lstStyle/>
        <a:p>
          <a:endParaRPr lang="ru-RU"/>
        </a:p>
      </dgm:t>
    </dgm:pt>
    <dgm:pt modelId="{E34EB3CE-FA82-4A43-8F87-8B44E38256DA}" type="pres">
      <dgm:prSet presAssocID="{F9ED1D5A-BFFD-4FB5-93F5-AE53112E991E}" presName="hierChild4" presStyleCnt="0"/>
      <dgm:spPr/>
    </dgm:pt>
    <dgm:pt modelId="{64BEF258-81B0-4C19-B7A1-6B42921485BC}" type="pres">
      <dgm:prSet presAssocID="{F9ED1D5A-BFFD-4FB5-93F5-AE53112E991E}" presName="hierChild5" presStyleCnt="0"/>
      <dgm:spPr/>
    </dgm:pt>
    <dgm:pt modelId="{1086DC19-19E9-41AA-9017-0DA6A6AA9EEC}" type="pres">
      <dgm:prSet presAssocID="{4B13E18A-2ACB-4787-BDF8-38A36A4CE0C2}" presName="hierChild3" presStyleCnt="0"/>
      <dgm:spPr/>
    </dgm:pt>
  </dgm:ptLst>
  <dgm:cxnLst>
    <dgm:cxn modelId="{74D98B50-4C14-4EE5-A9D2-F148C361B04C}" type="presOf" srcId="{F9ED1D5A-BFFD-4FB5-93F5-AE53112E991E}" destId="{CF0FD6B1-31F3-4EEF-BD65-C418442F3867}" srcOrd="0" destOrd="0" presId="urn:microsoft.com/office/officeart/2008/layout/HalfCircleOrganizationChart"/>
    <dgm:cxn modelId="{E1EAE8BF-027B-404D-A01B-A6CDB86F24AD}" type="presOf" srcId="{4184ECCC-48ED-49B0-8042-857065EDE8F8}" destId="{7E2DFFF7-A7CB-4169-A166-90B66ABE13E2}" srcOrd="0" destOrd="0" presId="urn:microsoft.com/office/officeart/2008/layout/HalfCircleOrganizationChart"/>
    <dgm:cxn modelId="{59C68F32-4F99-4450-85A1-8F63E219EEDA}" type="presOf" srcId="{6C4DDB4F-58DE-4995-8164-250306F0AB8B}" destId="{297A7978-530B-4508-818E-F74F81003E23}" srcOrd="0" destOrd="0" presId="urn:microsoft.com/office/officeart/2008/layout/HalfCircleOrganizationChart"/>
    <dgm:cxn modelId="{88E2B0E8-0C5F-4182-9EA2-7D17BA8C0DF1}" srcId="{4B13E18A-2ACB-4787-BDF8-38A36A4CE0C2}" destId="{6C4DDB4F-58DE-4995-8164-250306F0AB8B}" srcOrd="0" destOrd="0" parTransId="{4184ECCC-48ED-49B0-8042-857065EDE8F8}" sibTransId="{5EDC8E58-43C1-4EAF-AA53-7B01D573CB0C}"/>
    <dgm:cxn modelId="{5C830BE7-DF94-46D0-A466-15AA7FF6AF14}" srcId="{754B9F42-941F-4CAA-865C-6BEA4EC2104E}" destId="{4B13E18A-2ACB-4787-BDF8-38A36A4CE0C2}" srcOrd="0" destOrd="0" parTransId="{A5740F73-157B-459B-9622-463D6CE2669B}" sibTransId="{75BEF15D-0463-4806-BA4A-3ADB14EF328F}"/>
    <dgm:cxn modelId="{9B8C8E16-26EE-4794-90AB-2C70E8A59476}" srcId="{4B13E18A-2ACB-4787-BDF8-38A36A4CE0C2}" destId="{F9ED1D5A-BFFD-4FB5-93F5-AE53112E991E}" srcOrd="1" destOrd="0" parTransId="{82074038-05E3-4C11-B83C-98949D7DA669}" sibTransId="{03EE869F-12EE-4580-B520-3177669E7E4A}"/>
    <dgm:cxn modelId="{07A40A22-3F80-4D70-8A7F-2AA4DB8B24A9}" type="presOf" srcId="{F9ED1D5A-BFFD-4FB5-93F5-AE53112E991E}" destId="{D7F015AD-06BD-427E-9405-84A42646864E}" srcOrd="1" destOrd="0" presId="urn:microsoft.com/office/officeart/2008/layout/HalfCircleOrganizationChart"/>
    <dgm:cxn modelId="{E8290107-7D08-459A-92E9-9FC74DF6348A}" type="presOf" srcId="{82074038-05E3-4C11-B83C-98949D7DA669}" destId="{8C51F142-699D-48F7-93BD-4CD4A48D8924}" srcOrd="0" destOrd="0" presId="urn:microsoft.com/office/officeart/2008/layout/HalfCircleOrganizationChart"/>
    <dgm:cxn modelId="{A89C11D4-7B96-4557-890D-759A4B0C04EF}" type="presOf" srcId="{754B9F42-941F-4CAA-865C-6BEA4EC2104E}" destId="{A1015A21-8515-4B8B-ADC4-EDE48E2134E6}" srcOrd="0" destOrd="0" presId="urn:microsoft.com/office/officeart/2008/layout/HalfCircleOrganizationChart"/>
    <dgm:cxn modelId="{EA81ADC0-6C71-4573-B47B-1592A82149B5}" type="presOf" srcId="{6C4DDB4F-58DE-4995-8164-250306F0AB8B}" destId="{BAC380A6-CFBE-4DEF-AB47-3D002EECFAD0}" srcOrd="1" destOrd="0" presId="urn:microsoft.com/office/officeart/2008/layout/HalfCircleOrganizationChart"/>
    <dgm:cxn modelId="{D05884C9-E91A-4D83-84DF-1355618189C4}" type="presOf" srcId="{4B13E18A-2ACB-4787-BDF8-38A36A4CE0C2}" destId="{216E9846-E63F-454D-A196-0EAEE5DA7EA8}" srcOrd="1" destOrd="0" presId="urn:microsoft.com/office/officeart/2008/layout/HalfCircleOrganizationChart"/>
    <dgm:cxn modelId="{9AC7C479-C7AB-4090-A721-D3DE76B7DFA5}" type="presOf" srcId="{4B13E18A-2ACB-4787-BDF8-38A36A4CE0C2}" destId="{8A4E3130-EE10-47C6-A81C-E8206FDAFAD6}" srcOrd="0" destOrd="0" presId="urn:microsoft.com/office/officeart/2008/layout/HalfCircleOrganizationChart"/>
    <dgm:cxn modelId="{D830650E-5724-49E5-948F-272F1452A26B}" type="presParOf" srcId="{A1015A21-8515-4B8B-ADC4-EDE48E2134E6}" destId="{CF2CEEF4-4481-4485-A76C-C60D3329BE2B}" srcOrd="0" destOrd="0" presId="urn:microsoft.com/office/officeart/2008/layout/HalfCircleOrganizationChart"/>
    <dgm:cxn modelId="{F4B61C75-9FDD-4CC1-9920-6C7C3FA2A400}" type="presParOf" srcId="{CF2CEEF4-4481-4485-A76C-C60D3329BE2B}" destId="{AFA0A20F-A63D-4207-B0D9-317381F1AABF}" srcOrd="0" destOrd="0" presId="urn:microsoft.com/office/officeart/2008/layout/HalfCircleOrganizationChart"/>
    <dgm:cxn modelId="{1D84AC03-8185-4D6B-9A0D-EC525552CDE0}" type="presParOf" srcId="{AFA0A20F-A63D-4207-B0D9-317381F1AABF}" destId="{8A4E3130-EE10-47C6-A81C-E8206FDAFAD6}" srcOrd="0" destOrd="0" presId="urn:microsoft.com/office/officeart/2008/layout/HalfCircleOrganizationChart"/>
    <dgm:cxn modelId="{AFC67F75-2936-416F-B585-9D38E2FFC7C5}" type="presParOf" srcId="{AFA0A20F-A63D-4207-B0D9-317381F1AABF}" destId="{7919BC79-F182-4774-A699-670B872168A7}" srcOrd="1" destOrd="0" presId="urn:microsoft.com/office/officeart/2008/layout/HalfCircleOrganizationChart"/>
    <dgm:cxn modelId="{5B9CA83C-98EC-46D2-AFD3-9094BB01C2DC}" type="presParOf" srcId="{AFA0A20F-A63D-4207-B0D9-317381F1AABF}" destId="{5F683E86-9776-4941-841F-9DD71561C51D}" srcOrd="2" destOrd="0" presId="urn:microsoft.com/office/officeart/2008/layout/HalfCircleOrganizationChart"/>
    <dgm:cxn modelId="{B945707C-C8A0-4373-98FF-0636E0064986}" type="presParOf" srcId="{AFA0A20F-A63D-4207-B0D9-317381F1AABF}" destId="{216E9846-E63F-454D-A196-0EAEE5DA7EA8}" srcOrd="3" destOrd="0" presId="urn:microsoft.com/office/officeart/2008/layout/HalfCircleOrganizationChart"/>
    <dgm:cxn modelId="{E980A11F-E45A-4971-B4A6-AE3FC8E29EDB}" type="presParOf" srcId="{CF2CEEF4-4481-4485-A76C-C60D3329BE2B}" destId="{17E0CA2F-510C-4CDF-A4AA-76EE62611FA5}" srcOrd="1" destOrd="0" presId="urn:microsoft.com/office/officeart/2008/layout/HalfCircleOrganizationChart"/>
    <dgm:cxn modelId="{A241C3F9-4E0B-4698-BE67-181CC1FD7BE8}" type="presParOf" srcId="{17E0CA2F-510C-4CDF-A4AA-76EE62611FA5}" destId="{7E2DFFF7-A7CB-4169-A166-90B66ABE13E2}" srcOrd="0" destOrd="0" presId="urn:microsoft.com/office/officeart/2008/layout/HalfCircleOrganizationChart"/>
    <dgm:cxn modelId="{F3329FE7-1A2B-4164-A269-BB1849B2E6EF}" type="presParOf" srcId="{17E0CA2F-510C-4CDF-A4AA-76EE62611FA5}" destId="{05819135-F0AC-405E-B643-8F7CE10C93AA}" srcOrd="1" destOrd="0" presId="urn:microsoft.com/office/officeart/2008/layout/HalfCircleOrganizationChart"/>
    <dgm:cxn modelId="{BED28248-4F19-4A0F-B7C6-DCD355005D19}" type="presParOf" srcId="{05819135-F0AC-405E-B643-8F7CE10C93AA}" destId="{8B733021-1EBD-406D-9572-18273D907665}" srcOrd="0" destOrd="0" presId="urn:microsoft.com/office/officeart/2008/layout/HalfCircleOrganizationChart"/>
    <dgm:cxn modelId="{9EBB6326-76C0-4B6D-87C5-7DB768F1EEA5}" type="presParOf" srcId="{8B733021-1EBD-406D-9572-18273D907665}" destId="{297A7978-530B-4508-818E-F74F81003E23}" srcOrd="0" destOrd="0" presId="urn:microsoft.com/office/officeart/2008/layout/HalfCircleOrganizationChart"/>
    <dgm:cxn modelId="{A5800831-F09E-4054-B02A-D4F6133A7019}" type="presParOf" srcId="{8B733021-1EBD-406D-9572-18273D907665}" destId="{34B329B8-00F2-4936-AD8B-FFEA3B377E78}" srcOrd="1" destOrd="0" presId="urn:microsoft.com/office/officeart/2008/layout/HalfCircleOrganizationChart"/>
    <dgm:cxn modelId="{3381F317-D89B-40BC-96D8-9C15AA470474}" type="presParOf" srcId="{8B733021-1EBD-406D-9572-18273D907665}" destId="{5D0DE363-6C65-4D78-8A99-10F9E6B08471}" srcOrd="2" destOrd="0" presId="urn:microsoft.com/office/officeart/2008/layout/HalfCircleOrganizationChart"/>
    <dgm:cxn modelId="{E00613B2-B0D9-4025-B005-F773EAB2F83D}" type="presParOf" srcId="{8B733021-1EBD-406D-9572-18273D907665}" destId="{BAC380A6-CFBE-4DEF-AB47-3D002EECFAD0}" srcOrd="3" destOrd="0" presId="urn:microsoft.com/office/officeart/2008/layout/HalfCircleOrganizationChart"/>
    <dgm:cxn modelId="{A450148F-388C-40F7-A47C-1CBF8CC54EB0}" type="presParOf" srcId="{05819135-F0AC-405E-B643-8F7CE10C93AA}" destId="{804BD571-FA36-4AC3-90D8-80AA131F8BA9}" srcOrd="1" destOrd="0" presId="urn:microsoft.com/office/officeart/2008/layout/HalfCircleOrganizationChart"/>
    <dgm:cxn modelId="{9FEBF55E-67CF-4A60-BCBC-C08153D8AEBA}" type="presParOf" srcId="{05819135-F0AC-405E-B643-8F7CE10C93AA}" destId="{25B4C887-4074-4E7F-AF32-023B0EB96EC5}" srcOrd="2" destOrd="0" presId="urn:microsoft.com/office/officeart/2008/layout/HalfCircleOrganizationChart"/>
    <dgm:cxn modelId="{DA497C23-0DEB-45D2-BADD-B30FB95DF94C}" type="presParOf" srcId="{17E0CA2F-510C-4CDF-A4AA-76EE62611FA5}" destId="{8C51F142-699D-48F7-93BD-4CD4A48D8924}" srcOrd="2" destOrd="0" presId="urn:microsoft.com/office/officeart/2008/layout/HalfCircleOrganizationChart"/>
    <dgm:cxn modelId="{1FC19580-9F0D-47A9-A4CA-4B5B771F36F6}" type="presParOf" srcId="{17E0CA2F-510C-4CDF-A4AA-76EE62611FA5}" destId="{044261F4-097C-4B0C-A408-C56358C1DD85}" srcOrd="3" destOrd="0" presId="urn:microsoft.com/office/officeart/2008/layout/HalfCircleOrganizationChart"/>
    <dgm:cxn modelId="{751C40E0-50ED-43A6-97A0-70CBE6D0A628}" type="presParOf" srcId="{044261F4-097C-4B0C-A408-C56358C1DD85}" destId="{D8A74B47-6CE0-45C1-93BD-02D7573971ED}" srcOrd="0" destOrd="0" presId="urn:microsoft.com/office/officeart/2008/layout/HalfCircleOrganizationChart"/>
    <dgm:cxn modelId="{7F23B444-1AC7-4473-9189-08B58B1B2DC4}" type="presParOf" srcId="{D8A74B47-6CE0-45C1-93BD-02D7573971ED}" destId="{CF0FD6B1-31F3-4EEF-BD65-C418442F3867}" srcOrd="0" destOrd="0" presId="urn:microsoft.com/office/officeart/2008/layout/HalfCircleOrganizationChart"/>
    <dgm:cxn modelId="{6F4A3EF5-D632-479D-976B-51A71E336450}" type="presParOf" srcId="{D8A74B47-6CE0-45C1-93BD-02D7573971ED}" destId="{E4918230-D8FC-4248-846E-AD5BF50BF20C}" srcOrd="1" destOrd="0" presId="urn:microsoft.com/office/officeart/2008/layout/HalfCircleOrganizationChart"/>
    <dgm:cxn modelId="{833C8F8E-15D3-441E-8D9B-81B46F24AD76}" type="presParOf" srcId="{D8A74B47-6CE0-45C1-93BD-02D7573971ED}" destId="{29DE6BE0-6C9E-47D0-A639-0300A8589031}" srcOrd="2" destOrd="0" presId="urn:microsoft.com/office/officeart/2008/layout/HalfCircleOrganizationChart"/>
    <dgm:cxn modelId="{CDFD659E-DF29-4AEF-A5CF-4C1A6664AB81}" type="presParOf" srcId="{D8A74B47-6CE0-45C1-93BD-02D7573971ED}" destId="{D7F015AD-06BD-427E-9405-84A42646864E}" srcOrd="3" destOrd="0" presId="urn:microsoft.com/office/officeart/2008/layout/HalfCircleOrganizationChart"/>
    <dgm:cxn modelId="{0AABBDDD-7669-405B-8CFD-D075016BF535}" type="presParOf" srcId="{044261F4-097C-4B0C-A408-C56358C1DD85}" destId="{E34EB3CE-FA82-4A43-8F87-8B44E38256DA}" srcOrd="1" destOrd="0" presId="urn:microsoft.com/office/officeart/2008/layout/HalfCircleOrganizationChart"/>
    <dgm:cxn modelId="{9AD8C97C-690E-4CF9-BAFC-420D4C9544AA}" type="presParOf" srcId="{044261F4-097C-4B0C-A408-C56358C1DD85}" destId="{64BEF258-81B0-4C19-B7A1-6B42921485BC}" srcOrd="2" destOrd="0" presId="urn:microsoft.com/office/officeart/2008/layout/HalfCircleOrganizationChart"/>
    <dgm:cxn modelId="{796CF0CE-8609-460D-8489-6EE2B89126B7}" type="presParOf" srcId="{CF2CEEF4-4481-4485-A76C-C60D3329BE2B}" destId="{1086DC19-19E9-41AA-9017-0DA6A6AA9EEC}" srcOrd="2" destOrd="0" presId="urn:microsoft.com/office/officeart/2008/layout/HalfCircleOrganizationChart"/>
  </dgm:cxnLst>
  <dgm:bg>
    <a:effectLst>
      <a:softEdge rad="254000"/>
    </a:effectLst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AB2BCA-0E0A-4666-A07D-37EBCA94735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4942D0F-DEE9-4A44-95C2-80590A6BC53D}">
      <dgm:prSet/>
      <dgm:spPr/>
      <dgm:t>
        <a:bodyPr/>
        <a:lstStyle/>
        <a:p>
          <a:pPr rtl="0"/>
          <a:r>
            <a:rPr lang="ru-RU" i="1" dirty="0" smtClean="0"/>
            <a:t>По мотивации</a:t>
          </a:r>
          <a:endParaRPr lang="ru-RU" dirty="0"/>
        </a:p>
      </dgm:t>
    </dgm:pt>
    <dgm:pt modelId="{6448229C-608B-4471-B6F1-F92EFF96855F}" type="parTrans" cxnId="{F04B34C7-DA88-4125-B043-4F1CB7EB797B}">
      <dgm:prSet/>
      <dgm:spPr/>
      <dgm:t>
        <a:bodyPr/>
        <a:lstStyle/>
        <a:p>
          <a:endParaRPr lang="ru-RU"/>
        </a:p>
      </dgm:t>
    </dgm:pt>
    <dgm:pt modelId="{00B90718-646D-489C-A152-0817C811CF0D}" type="sibTrans" cxnId="{F04B34C7-DA88-4125-B043-4F1CB7EB797B}">
      <dgm:prSet/>
      <dgm:spPr/>
      <dgm:t>
        <a:bodyPr/>
        <a:lstStyle/>
        <a:p>
          <a:endParaRPr lang="ru-RU"/>
        </a:p>
      </dgm:t>
    </dgm:pt>
    <dgm:pt modelId="{9CE81F50-451B-46CE-BE9A-F8FE29D1C737}">
      <dgm:prSet/>
      <dgm:spPr/>
      <dgm:t>
        <a:bodyPr/>
        <a:lstStyle/>
        <a:p>
          <a:pPr rtl="0"/>
          <a:r>
            <a:rPr lang="ru-RU" i="1" smtClean="0"/>
            <a:t>цели выживания (избегания неудачи)</a:t>
          </a:r>
          <a:endParaRPr lang="ru-RU"/>
        </a:p>
      </dgm:t>
    </dgm:pt>
    <dgm:pt modelId="{C05F2021-37DE-4521-AA8A-E85D73C8791C}" type="parTrans" cxnId="{08105404-E5B3-4659-B12C-E6BDB6CE91C2}">
      <dgm:prSet/>
      <dgm:spPr/>
      <dgm:t>
        <a:bodyPr/>
        <a:lstStyle/>
        <a:p>
          <a:endParaRPr lang="ru-RU"/>
        </a:p>
      </dgm:t>
    </dgm:pt>
    <dgm:pt modelId="{88C91508-805C-4DB6-8C6F-BFD38C86E838}" type="sibTrans" cxnId="{08105404-E5B3-4659-B12C-E6BDB6CE91C2}">
      <dgm:prSet/>
      <dgm:spPr/>
      <dgm:t>
        <a:bodyPr/>
        <a:lstStyle/>
        <a:p>
          <a:endParaRPr lang="ru-RU"/>
        </a:p>
      </dgm:t>
    </dgm:pt>
    <dgm:pt modelId="{94BA56B5-3F72-4E7D-B6F8-78F3B99AE7D8}">
      <dgm:prSet/>
      <dgm:spPr/>
      <dgm:t>
        <a:bodyPr/>
        <a:lstStyle/>
        <a:p>
          <a:pPr rtl="0"/>
          <a:r>
            <a:rPr lang="ru-RU" i="1" smtClean="0"/>
            <a:t>цели достижений</a:t>
          </a:r>
          <a:endParaRPr lang="ru-RU"/>
        </a:p>
      </dgm:t>
    </dgm:pt>
    <dgm:pt modelId="{8716BE61-B93A-4AC7-8FDB-37FD202B2243}" type="parTrans" cxnId="{D34D76D3-AFF1-48D7-826B-B2CDBB6827C4}">
      <dgm:prSet/>
      <dgm:spPr/>
      <dgm:t>
        <a:bodyPr/>
        <a:lstStyle/>
        <a:p>
          <a:endParaRPr lang="ru-RU"/>
        </a:p>
      </dgm:t>
    </dgm:pt>
    <dgm:pt modelId="{D63A02ED-66ED-4636-9C84-889C510F98F3}" type="sibTrans" cxnId="{D34D76D3-AFF1-48D7-826B-B2CDBB6827C4}">
      <dgm:prSet/>
      <dgm:spPr/>
      <dgm:t>
        <a:bodyPr/>
        <a:lstStyle/>
        <a:p>
          <a:endParaRPr lang="ru-RU"/>
        </a:p>
      </dgm:t>
    </dgm:pt>
    <dgm:pt modelId="{757BFDE3-90B2-4179-8D28-839CBF1B8DDF}" type="pres">
      <dgm:prSet presAssocID="{88AB2BCA-0E0A-4666-A07D-37EBCA94735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DFD8F0-B8A7-4C53-9B25-E6652FD74F4E}" type="pres">
      <dgm:prSet presAssocID="{34942D0F-DEE9-4A44-95C2-80590A6BC53D}" presName="hierRoot1" presStyleCnt="0">
        <dgm:presLayoutVars>
          <dgm:hierBranch val="init"/>
        </dgm:presLayoutVars>
      </dgm:prSet>
      <dgm:spPr/>
    </dgm:pt>
    <dgm:pt modelId="{3915C666-4E3A-4E68-99BB-5DA2819BD5EF}" type="pres">
      <dgm:prSet presAssocID="{34942D0F-DEE9-4A44-95C2-80590A6BC53D}" presName="rootComposite1" presStyleCnt="0"/>
      <dgm:spPr/>
    </dgm:pt>
    <dgm:pt modelId="{EB00A26A-C210-4789-8650-40790940B6F8}" type="pres">
      <dgm:prSet presAssocID="{34942D0F-DEE9-4A44-95C2-80590A6BC53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1E1AE0-7203-4247-9474-294E3CC26E99}" type="pres">
      <dgm:prSet presAssocID="{34942D0F-DEE9-4A44-95C2-80590A6BC53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C1D7E81-FD4B-4FFF-AC38-CB55E7270279}" type="pres">
      <dgm:prSet presAssocID="{34942D0F-DEE9-4A44-95C2-80590A6BC53D}" presName="hierChild2" presStyleCnt="0"/>
      <dgm:spPr/>
    </dgm:pt>
    <dgm:pt modelId="{6A869F26-B4B3-4224-9824-0699D5107D25}" type="pres">
      <dgm:prSet presAssocID="{C05F2021-37DE-4521-AA8A-E85D73C8791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A38A47A-8364-495A-9DCF-8839D7C893F5}" type="pres">
      <dgm:prSet presAssocID="{9CE81F50-451B-46CE-BE9A-F8FE29D1C737}" presName="hierRoot2" presStyleCnt="0">
        <dgm:presLayoutVars>
          <dgm:hierBranch val="init"/>
        </dgm:presLayoutVars>
      </dgm:prSet>
      <dgm:spPr/>
    </dgm:pt>
    <dgm:pt modelId="{252F317A-5650-4CDB-AA80-46AB6A7967B7}" type="pres">
      <dgm:prSet presAssocID="{9CE81F50-451B-46CE-BE9A-F8FE29D1C737}" presName="rootComposite" presStyleCnt="0"/>
      <dgm:spPr/>
    </dgm:pt>
    <dgm:pt modelId="{026B96B7-21C0-4E71-83EF-645FA4A57687}" type="pres">
      <dgm:prSet presAssocID="{9CE81F50-451B-46CE-BE9A-F8FE29D1C73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AC1A1-D46A-4CE4-B1FF-7B6B55674E54}" type="pres">
      <dgm:prSet presAssocID="{9CE81F50-451B-46CE-BE9A-F8FE29D1C737}" presName="rootConnector" presStyleLbl="node2" presStyleIdx="0" presStyleCnt="2"/>
      <dgm:spPr/>
      <dgm:t>
        <a:bodyPr/>
        <a:lstStyle/>
        <a:p>
          <a:endParaRPr lang="ru-RU"/>
        </a:p>
      </dgm:t>
    </dgm:pt>
    <dgm:pt modelId="{DEC19906-892A-4562-95B8-5ADD815AB6FF}" type="pres">
      <dgm:prSet presAssocID="{9CE81F50-451B-46CE-BE9A-F8FE29D1C737}" presName="hierChild4" presStyleCnt="0"/>
      <dgm:spPr/>
    </dgm:pt>
    <dgm:pt modelId="{D06D8CA2-121E-416E-88B4-D1515CC9AD58}" type="pres">
      <dgm:prSet presAssocID="{9CE81F50-451B-46CE-BE9A-F8FE29D1C737}" presName="hierChild5" presStyleCnt="0"/>
      <dgm:spPr/>
    </dgm:pt>
    <dgm:pt modelId="{26ED4371-3540-4DD0-B294-9D6C3539ACDD}" type="pres">
      <dgm:prSet presAssocID="{8716BE61-B93A-4AC7-8FDB-37FD202B224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AF0CA761-7078-4ACF-9D11-92E7D7783FD6}" type="pres">
      <dgm:prSet presAssocID="{94BA56B5-3F72-4E7D-B6F8-78F3B99AE7D8}" presName="hierRoot2" presStyleCnt="0">
        <dgm:presLayoutVars>
          <dgm:hierBranch val="init"/>
        </dgm:presLayoutVars>
      </dgm:prSet>
      <dgm:spPr/>
    </dgm:pt>
    <dgm:pt modelId="{02BE2751-7DF0-4C62-ABDC-C2284AF90F5A}" type="pres">
      <dgm:prSet presAssocID="{94BA56B5-3F72-4E7D-B6F8-78F3B99AE7D8}" presName="rootComposite" presStyleCnt="0"/>
      <dgm:spPr/>
    </dgm:pt>
    <dgm:pt modelId="{141F9D2C-EBCD-45A6-94FB-BDB2FA33EFD2}" type="pres">
      <dgm:prSet presAssocID="{94BA56B5-3F72-4E7D-B6F8-78F3B99AE7D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F95F3A-91D4-4567-AD5E-9F4D160B26B6}" type="pres">
      <dgm:prSet presAssocID="{94BA56B5-3F72-4E7D-B6F8-78F3B99AE7D8}" presName="rootConnector" presStyleLbl="node2" presStyleIdx="1" presStyleCnt="2"/>
      <dgm:spPr/>
      <dgm:t>
        <a:bodyPr/>
        <a:lstStyle/>
        <a:p>
          <a:endParaRPr lang="ru-RU"/>
        </a:p>
      </dgm:t>
    </dgm:pt>
    <dgm:pt modelId="{C87CC2DD-B653-4C59-93D9-76B5C4E6357B}" type="pres">
      <dgm:prSet presAssocID="{94BA56B5-3F72-4E7D-B6F8-78F3B99AE7D8}" presName="hierChild4" presStyleCnt="0"/>
      <dgm:spPr/>
    </dgm:pt>
    <dgm:pt modelId="{2002826D-6A76-4092-BAF8-0977252807B9}" type="pres">
      <dgm:prSet presAssocID="{94BA56B5-3F72-4E7D-B6F8-78F3B99AE7D8}" presName="hierChild5" presStyleCnt="0"/>
      <dgm:spPr/>
    </dgm:pt>
    <dgm:pt modelId="{2BE53CAE-1630-41CD-B148-E994805C74F3}" type="pres">
      <dgm:prSet presAssocID="{34942D0F-DEE9-4A44-95C2-80590A6BC53D}" presName="hierChild3" presStyleCnt="0"/>
      <dgm:spPr/>
    </dgm:pt>
  </dgm:ptLst>
  <dgm:cxnLst>
    <dgm:cxn modelId="{2E00A0B2-1DB6-4391-B912-E83E47FE10C4}" type="presOf" srcId="{8716BE61-B93A-4AC7-8FDB-37FD202B2243}" destId="{26ED4371-3540-4DD0-B294-9D6C3539ACDD}" srcOrd="0" destOrd="0" presId="urn:microsoft.com/office/officeart/2005/8/layout/orgChart1"/>
    <dgm:cxn modelId="{08105404-E5B3-4659-B12C-E6BDB6CE91C2}" srcId="{34942D0F-DEE9-4A44-95C2-80590A6BC53D}" destId="{9CE81F50-451B-46CE-BE9A-F8FE29D1C737}" srcOrd="0" destOrd="0" parTransId="{C05F2021-37DE-4521-AA8A-E85D73C8791C}" sibTransId="{88C91508-805C-4DB6-8C6F-BFD38C86E838}"/>
    <dgm:cxn modelId="{CF653BAF-684C-4221-B630-291273A1B92C}" type="presOf" srcId="{9CE81F50-451B-46CE-BE9A-F8FE29D1C737}" destId="{026B96B7-21C0-4E71-83EF-645FA4A57687}" srcOrd="0" destOrd="0" presId="urn:microsoft.com/office/officeart/2005/8/layout/orgChart1"/>
    <dgm:cxn modelId="{7FC1D882-7C8F-47F9-9750-85CB1EF17711}" type="presOf" srcId="{94BA56B5-3F72-4E7D-B6F8-78F3B99AE7D8}" destId="{141F9D2C-EBCD-45A6-94FB-BDB2FA33EFD2}" srcOrd="0" destOrd="0" presId="urn:microsoft.com/office/officeart/2005/8/layout/orgChart1"/>
    <dgm:cxn modelId="{D34D76D3-AFF1-48D7-826B-B2CDBB6827C4}" srcId="{34942D0F-DEE9-4A44-95C2-80590A6BC53D}" destId="{94BA56B5-3F72-4E7D-B6F8-78F3B99AE7D8}" srcOrd="1" destOrd="0" parTransId="{8716BE61-B93A-4AC7-8FDB-37FD202B2243}" sibTransId="{D63A02ED-66ED-4636-9C84-889C510F98F3}"/>
    <dgm:cxn modelId="{2E0EAAC8-DE04-4F14-ACEE-0E6726EA8AA4}" type="presOf" srcId="{9CE81F50-451B-46CE-BE9A-F8FE29D1C737}" destId="{C36AC1A1-D46A-4CE4-B1FF-7B6B55674E54}" srcOrd="1" destOrd="0" presId="urn:microsoft.com/office/officeart/2005/8/layout/orgChart1"/>
    <dgm:cxn modelId="{F04B34C7-DA88-4125-B043-4F1CB7EB797B}" srcId="{88AB2BCA-0E0A-4666-A07D-37EBCA947357}" destId="{34942D0F-DEE9-4A44-95C2-80590A6BC53D}" srcOrd="0" destOrd="0" parTransId="{6448229C-608B-4471-B6F1-F92EFF96855F}" sibTransId="{00B90718-646D-489C-A152-0817C811CF0D}"/>
    <dgm:cxn modelId="{CB1AA36B-978F-4C0D-82BE-7FD2A51C46CF}" type="presOf" srcId="{C05F2021-37DE-4521-AA8A-E85D73C8791C}" destId="{6A869F26-B4B3-4224-9824-0699D5107D25}" srcOrd="0" destOrd="0" presId="urn:microsoft.com/office/officeart/2005/8/layout/orgChart1"/>
    <dgm:cxn modelId="{1838DA81-2ACF-40A9-B423-EDE2543B1657}" type="presOf" srcId="{88AB2BCA-0E0A-4666-A07D-37EBCA947357}" destId="{757BFDE3-90B2-4179-8D28-839CBF1B8DDF}" srcOrd="0" destOrd="0" presId="urn:microsoft.com/office/officeart/2005/8/layout/orgChart1"/>
    <dgm:cxn modelId="{E55AD373-CBF0-4791-BF15-3D667D44421F}" type="presOf" srcId="{34942D0F-DEE9-4A44-95C2-80590A6BC53D}" destId="{EB00A26A-C210-4789-8650-40790940B6F8}" srcOrd="0" destOrd="0" presId="urn:microsoft.com/office/officeart/2005/8/layout/orgChart1"/>
    <dgm:cxn modelId="{E3D88A91-25A6-466C-8DE2-199BDC69EC8C}" type="presOf" srcId="{94BA56B5-3F72-4E7D-B6F8-78F3B99AE7D8}" destId="{28F95F3A-91D4-4567-AD5E-9F4D160B26B6}" srcOrd="1" destOrd="0" presId="urn:microsoft.com/office/officeart/2005/8/layout/orgChart1"/>
    <dgm:cxn modelId="{FCE7E0C9-7690-496A-9CB6-43C2EADBE416}" type="presOf" srcId="{34942D0F-DEE9-4A44-95C2-80590A6BC53D}" destId="{EA1E1AE0-7203-4247-9474-294E3CC26E99}" srcOrd="1" destOrd="0" presId="urn:microsoft.com/office/officeart/2005/8/layout/orgChart1"/>
    <dgm:cxn modelId="{9D3F1B45-5D59-4154-8B49-A53F27ED6F32}" type="presParOf" srcId="{757BFDE3-90B2-4179-8D28-839CBF1B8DDF}" destId="{DFDFD8F0-B8A7-4C53-9B25-E6652FD74F4E}" srcOrd="0" destOrd="0" presId="urn:microsoft.com/office/officeart/2005/8/layout/orgChart1"/>
    <dgm:cxn modelId="{6101A814-6B04-4BB6-8AE4-9B23F2A2C5A1}" type="presParOf" srcId="{DFDFD8F0-B8A7-4C53-9B25-E6652FD74F4E}" destId="{3915C666-4E3A-4E68-99BB-5DA2819BD5EF}" srcOrd="0" destOrd="0" presId="urn:microsoft.com/office/officeart/2005/8/layout/orgChart1"/>
    <dgm:cxn modelId="{68593873-3C00-438C-88AD-84EF8FEC6827}" type="presParOf" srcId="{3915C666-4E3A-4E68-99BB-5DA2819BD5EF}" destId="{EB00A26A-C210-4789-8650-40790940B6F8}" srcOrd="0" destOrd="0" presId="urn:microsoft.com/office/officeart/2005/8/layout/orgChart1"/>
    <dgm:cxn modelId="{73B6EF19-7F9F-4BC9-840B-C5FE830EC467}" type="presParOf" srcId="{3915C666-4E3A-4E68-99BB-5DA2819BD5EF}" destId="{EA1E1AE0-7203-4247-9474-294E3CC26E99}" srcOrd="1" destOrd="0" presId="urn:microsoft.com/office/officeart/2005/8/layout/orgChart1"/>
    <dgm:cxn modelId="{CA292BF7-A33F-4E68-B491-16305AD300B2}" type="presParOf" srcId="{DFDFD8F0-B8A7-4C53-9B25-E6652FD74F4E}" destId="{CC1D7E81-FD4B-4FFF-AC38-CB55E7270279}" srcOrd="1" destOrd="0" presId="urn:microsoft.com/office/officeart/2005/8/layout/orgChart1"/>
    <dgm:cxn modelId="{A7FF5B91-A821-427E-BEA1-4885CDF7EE11}" type="presParOf" srcId="{CC1D7E81-FD4B-4FFF-AC38-CB55E7270279}" destId="{6A869F26-B4B3-4224-9824-0699D5107D25}" srcOrd="0" destOrd="0" presId="urn:microsoft.com/office/officeart/2005/8/layout/orgChart1"/>
    <dgm:cxn modelId="{479CE778-FD81-434A-9557-CE3A4293EE3D}" type="presParOf" srcId="{CC1D7E81-FD4B-4FFF-AC38-CB55E7270279}" destId="{0A38A47A-8364-495A-9DCF-8839D7C893F5}" srcOrd="1" destOrd="0" presId="urn:microsoft.com/office/officeart/2005/8/layout/orgChart1"/>
    <dgm:cxn modelId="{C2DC1D2D-861B-4EAC-986E-6D20B9E4DAFC}" type="presParOf" srcId="{0A38A47A-8364-495A-9DCF-8839D7C893F5}" destId="{252F317A-5650-4CDB-AA80-46AB6A7967B7}" srcOrd="0" destOrd="0" presId="urn:microsoft.com/office/officeart/2005/8/layout/orgChart1"/>
    <dgm:cxn modelId="{B21FE207-1D0B-46C4-9826-D98872847C02}" type="presParOf" srcId="{252F317A-5650-4CDB-AA80-46AB6A7967B7}" destId="{026B96B7-21C0-4E71-83EF-645FA4A57687}" srcOrd="0" destOrd="0" presId="urn:microsoft.com/office/officeart/2005/8/layout/orgChart1"/>
    <dgm:cxn modelId="{9EF7E856-ADE4-48B5-AC4C-B3A80A465222}" type="presParOf" srcId="{252F317A-5650-4CDB-AA80-46AB6A7967B7}" destId="{C36AC1A1-D46A-4CE4-B1FF-7B6B55674E54}" srcOrd="1" destOrd="0" presId="urn:microsoft.com/office/officeart/2005/8/layout/orgChart1"/>
    <dgm:cxn modelId="{A6575377-928A-4F94-BFAE-6FC7D52C96F0}" type="presParOf" srcId="{0A38A47A-8364-495A-9DCF-8839D7C893F5}" destId="{DEC19906-892A-4562-95B8-5ADD815AB6FF}" srcOrd="1" destOrd="0" presId="urn:microsoft.com/office/officeart/2005/8/layout/orgChart1"/>
    <dgm:cxn modelId="{D8BBBB04-A216-46A4-AECA-0F4708A8179F}" type="presParOf" srcId="{0A38A47A-8364-495A-9DCF-8839D7C893F5}" destId="{D06D8CA2-121E-416E-88B4-D1515CC9AD58}" srcOrd="2" destOrd="0" presId="urn:microsoft.com/office/officeart/2005/8/layout/orgChart1"/>
    <dgm:cxn modelId="{C37EAC64-D671-4A98-9C8F-87D433694C30}" type="presParOf" srcId="{CC1D7E81-FD4B-4FFF-AC38-CB55E7270279}" destId="{26ED4371-3540-4DD0-B294-9D6C3539ACDD}" srcOrd="2" destOrd="0" presId="urn:microsoft.com/office/officeart/2005/8/layout/orgChart1"/>
    <dgm:cxn modelId="{BD8421C9-35D9-4E07-B2BB-0ECB897F4BD4}" type="presParOf" srcId="{CC1D7E81-FD4B-4FFF-AC38-CB55E7270279}" destId="{AF0CA761-7078-4ACF-9D11-92E7D7783FD6}" srcOrd="3" destOrd="0" presId="urn:microsoft.com/office/officeart/2005/8/layout/orgChart1"/>
    <dgm:cxn modelId="{BDE2C83D-4BE0-4AC4-A00B-671F38E71653}" type="presParOf" srcId="{AF0CA761-7078-4ACF-9D11-92E7D7783FD6}" destId="{02BE2751-7DF0-4C62-ABDC-C2284AF90F5A}" srcOrd="0" destOrd="0" presId="urn:microsoft.com/office/officeart/2005/8/layout/orgChart1"/>
    <dgm:cxn modelId="{F317D776-5657-4720-B9F1-C403CB3B9F49}" type="presParOf" srcId="{02BE2751-7DF0-4C62-ABDC-C2284AF90F5A}" destId="{141F9D2C-EBCD-45A6-94FB-BDB2FA33EFD2}" srcOrd="0" destOrd="0" presId="urn:microsoft.com/office/officeart/2005/8/layout/orgChart1"/>
    <dgm:cxn modelId="{6D2C60CD-2767-4078-97A3-547FA5E00D46}" type="presParOf" srcId="{02BE2751-7DF0-4C62-ABDC-C2284AF90F5A}" destId="{28F95F3A-91D4-4567-AD5E-9F4D160B26B6}" srcOrd="1" destOrd="0" presId="urn:microsoft.com/office/officeart/2005/8/layout/orgChart1"/>
    <dgm:cxn modelId="{A3EF200D-EDDD-41DF-B4AE-4E620C1808CC}" type="presParOf" srcId="{AF0CA761-7078-4ACF-9D11-92E7D7783FD6}" destId="{C87CC2DD-B653-4C59-93D9-76B5C4E6357B}" srcOrd="1" destOrd="0" presId="urn:microsoft.com/office/officeart/2005/8/layout/orgChart1"/>
    <dgm:cxn modelId="{19B4C8CD-8BD6-47A4-965B-04C43A653B42}" type="presParOf" srcId="{AF0CA761-7078-4ACF-9D11-92E7D7783FD6}" destId="{2002826D-6A76-4092-BAF8-0977252807B9}" srcOrd="2" destOrd="0" presId="urn:microsoft.com/office/officeart/2005/8/layout/orgChart1"/>
    <dgm:cxn modelId="{250902B4-EA78-426D-9F37-BD63F9EA57EA}" type="presParOf" srcId="{DFDFD8F0-B8A7-4C53-9B25-E6652FD74F4E}" destId="{2BE53CAE-1630-41CD-B148-E994805C74F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933C51-908E-42E5-9AA3-8EB79935B7F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AF9261-B57C-469B-89D4-7F3D59D0C067}">
      <dgm:prSet/>
      <dgm:spPr/>
      <dgm:t>
        <a:bodyPr/>
        <a:lstStyle/>
        <a:p>
          <a:pPr rtl="0">
            <a:buFont typeface="Arial" pitchFamily="34" charset="0"/>
            <a:buChar char="•"/>
          </a:pPr>
          <a:r>
            <a:rPr lang="ru-RU" dirty="0" smtClean="0"/>
            <a:t>Общая цель</a:t>
          </a:r>
          <a:endParaRPr lang="ru-RU" dirty="0"/>
        </a:p>
      </dgm:t>
    </dgm:pt>
    <dgm:pt modelId="{46586635-A36F-4B6E-82C4-EFDE7A3FADDF}" type="parTrans" cxnId="{7DFD447F-FD56-4B9D-BC79-565BE2ACFDD6}">
      <dgm:prSet/>
      <dgm:spPr/>
      <dgm:t>
        <a:bodyPr/>
        <a:lstStyle/>
        <a:p>
          <a:endParaRPr lang="ru-RU"/>
        </a:p>
      </dgm:t>
    </dgm:pt>
    <dgm:pt modelId="{F54A9556-EAD0-41E0-82E6-989C133401F1}" type="sibTrans" cxnId="{7DFD447F-FD56-4B9D-BC79-565BE2ACFDD6}">
      <dgm:prSet/>
      <dgm:spPr/>
      <dgm:t>
        <a:bodyPr/>
        <a:lstStyle/>
        <a:p>
          <a:endParaRPr lang="ru-RU"/>
        </a:p>
      </dgm:t>
    </dgm:pt>
    <dgm:pt modelId="{A7F6ABD2-56F6-4BB6-8E47-E446A25C79CF}">
      <dgm:prSet/>
      <dgm:spPr/>
      <dgm:t>
        <a:bodyPr/>
        <a:lstStyle/>
        <a:p>
          <a:pPr rtl="0"/>
          <a:r>
            <a:rPr lang="ru-RU" dirty="0" smtClean="0"/>
            <a:t>Цель-средство</a:t>
          </a:r>
          <a:endParaRPr lang="ru-RU" dirty="0"/>
        </a:p>
      </dgm:t>
    </dgm:pt>
    <dgm:pt modelId="{4983EAFE-B489-46DF-B7DC-FE93F0AFFDC5}" type="parTrans" cxnId="{FE41C892-E05E-4E0F-927C-CAF8C835A92D}">
      <dgm:prSet/>
      <dgm:spPr/>
      <dgm:t>
        <a:bodyPr/>
        <a:lstStyle/>
        <a:p>
          <a:endParaRPr lang="ru-RU"/>
        </a:p>
      </dgm:t>
    </dgm:pt>
    <dgm:pt modelId="{43019D85-EE14-4807-98F9-FAA32D3FF05C}" type="sibTrans" cxnId="{FE41C892-E05E-4E0F-927C-CAF8C835A92D}">
      <dgm:prSet/>
      <dgm:spPr/>
      <dgm:t>
        <a:bodyPr/>
        <a:lstStyle/>
        <a:p>
          <a:endParaRPr lang="ru-RU"/>
        </a:p>
      </dgm:t>
    </dgm:pt>
    <dgm:pt modelId="{DB0DECA6-DD49-406D-B58F-D5453481D6DD}">
      <dgm:prSet/>
      <dgm:spPr/>
      <dgm:t>
        <a:bodyPr/>
        <a:lstStyle/>
        <a:p>
          <a:pPr rtl="0"/>
          <a:r>
            <a:rPr lang="ru-RU" dirty="0" smtClean="0"/>
            <a:t>Личные цели</a:t>
          </a:r>
          <a:endParaRPr lang="ru-RU" dirty="0"/>
        </a:p>
      </dgm:t>
    </dgm:pt>
    <dgm:pt modelId="{02C63929-8CC8-4D52-99A6-4F5D78F30204}" type="parTrans" cxnId="{4687BD90-E3FD-4AF1-BB64-D434BA89C3C8}">
      <dgm:prSet/>
      <dgm:spPr/>
      <dgm:t>
        <a:bodyPr/>
        <a:lstStyle/>
        <a:p>
          <a:endParaRPr lang="ru-RU"/>
        </a:p>
      </dgm:t>
    </dgm:pt>
    <dgm:pt modelId="{232D49CC-6B5B-4D68-9718-3914F7780C1D}" type="sibTrans" cxnId="{4687BD90-E3FD-4AF1-BB64-D434BA89C3C8}">
      <dgm:prSet/>
      <dgm:spPr/>
      <dgm:t>
        <a:bodyPr/>
        <a:lstStyle/>
        <a:p>
          <a:endParaRPr lang="ru-RU"/>
        </a:p>
      </dgm:t>
    </dgm:pt>
    <dgm:pt modelId="{F3E393D8-CAE6-4EBD-B835-739B3C1D6840}">
      <dgm:prSet/>
      <dgm:spPr/>
      <dgm:t>
        <a:bodyPr/>
        <a:lstStyle/>
        <a:p>
          <a:pPr rtl="0"/>
          <a:r>
            <a:rPr lang="ru-RU" dirty="0" smtClean="0"/>
            <a:t>Цель-средство</a:t>
          </a:r>
          <a:endParaRPr lang="ru-RU" dirty="0"/>
        </a:p>
      </dgm:t>
    </dgm:pt>
    <dgm:pt modelId="{838AE56A-ECA7-4132-9E6F-53399BF4B19F}" type="parTrans" cxnId="{644D6BF4-D29D-40A1-82B8-CF19D6C2B429}">
      <dgm:prSet/>
      <dgm:spPr/>
      <dgm:t>
        <a:bodyPr/>
        <a:lstStyle/>
        <a:p>
          <a:endParaRPr lang="ru-RU"/>
        </a:p>
      </dgm:t>
    </dgm:pt>
    <dgm:pt modelId="{239424A6-7AAD-4CC4-8167-44902FAA8369}" type="sibTrans" cxnId="{644D6BF4-D29D-40A1-82B8-CF19D6C2B429}">
      <dgm:prSet/>
      <dgm:spPr/>
      <dgm:t>
        <a:bodyPr/>
        <a:lstStyle/>
        <a:p>
          <a:endParaRPr lang="ru-RU"/>
        </a:p>
      </dgm:t>
    </dgm:pt>
    <dgm:pt modelId="{B5E9B743-B752-4092-8293-AC4AF556B872}" type="pres">
      <dgm:prSet presAssocID="{20933C51-908E-42E5-9AA3-8EB79935B7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13E3923-1E5F-4736-BE9E-08B9C2442DA2}" type="pres">
      <dgm:prSet presAssocID="{32AF9261-B57C-469B-89D4-7F3D59D0C067}" presName="hierRoot1" presStyleCnt="0">
        <dgm:presLayoutVars>
          <dgm:hierBranch val="init"/>
        </dgm:presLayoutVars>
      </dgm:prSet>
      <dgm:spPr/>
    </dgm:pt>
    <dgm:pt modelId="{A6D65F4A-F6E0-453B-928C-62A77B826C08}" type="pres">
      <dgm:prSet presAssocID="{32AF9261-B57C-469B-89D4-7F3D59D0C067}" presName="rootComposite1" presStyleCnt="0"/>
      <dgm:spPr/>
    </dgm:pt>
    <dgm:pt modelId="{BFDFD425-7389-43F4-941A-CFFCB5337E12}" type="pres">
      <dgm:prSet presAssocID="{32AF9261-B57C-469B-89D4-7F3D59D0C06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2E6A1C-A1F1-48E1-B284-1FF91269EA09}" type="pres">
      <dgm:prSet presAssocID="{32AF9261-B57C-469B-89D4-7F3D59D0C06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D8B418C-81EF-42BE-BD4B-D1628F63FF33}" type="pres">
      <dgm:prSet presAssocID="{32AF9261-B57C-469B-89D4-7F3D59D0C067}" presName="hierChild2" presStyleCnt="0"/>
      <dgm:spPr/>
    </dgm:pt>
    <dgm:pt modelId="{8D3D06F9-3B2A-4802-AAE2-CE842668EC5E}" type="pres">
      <dgm:prSet presAssocID="{4983EAFE-B489-46DF-B7DC-FE93F0AFFDC5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F06BEED-8B9D-45C5-812A-D170E944268E}" type="pres">
      <dgm:prSet presAssocID="{A7F6ABD2-56F6-4BB6-8E47-E446A25C79CF}" presName="hierRoot2" presStyleCnt="0">
        <dgm:presLayoutVars>
          <dgm:hierBranch val="init"/>
        </dgm:presLayoutVars>
      </dgm:prSet>
      <dgm:spPr/>
    </dgm:pt>
    <dgm:pt modelId="{78AEEE98-B6C7-4265-9356-2A80389E05A6}" type="pres">
      <dgm:prSet presAssocID="{A7F6ABD2-56F6-4BB6-8E47-E446A25C79CF}" presName="rootComposite" presStyleCnt="0"/>
      <dgm:spPr/>
    </dgm:pt>
    <dgm:pt modelId="{1AF0214C-3E73-47F4-9976-A232E2BE0ABE}" type="pres">
      <dgm:prSet presAssocID="{A7F6ABD2-56F6-4BB6-8E47-E446A25C79C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F78D68-48FB-4DE0-8108-0D7EDF6227EE}" type="pres">
      <dgm:prSet presAssocID="{A7F6ABD2-56F6-4BB6-8E47-E446A25C79CF}" presName="rootConnector" presStyleLbl="node2" presStyleIdx="0" presStyleCnt="2"/>
      <dgm:spPr/>
      <dgm:t>
        <a:bodyPr/>
        <a:lstStyle/>
        <a:p>
          <a:endParaRPr lang="ru-RU"/>
        </a:p>
      </dgm:t>
    </dgm:pt>
    <dgm:pt modelId="{2CE8021E-50CC-4124-B672-6E3F2BD524C0}" type="pres">
      <dgm:prSet presAssocID="{A7F6ABD2-56F6-4BB6-8E47-E446A25C79CF}" presName="hierChild4" presStyleCnt="0"/>
      <dgm:spPr/>
    </dgm:pt>
    <dgm:pt modelId="{84C5C3FA-4866-478B-8882-B5BACF96EBA4}" type="pres">
      <dgm:prSet presAssocID="{A7F6ABD2-56F6-4BB6-8E47-E446A25C79CF}" presName="hierChild5" presStyleCnt="0"/>
      <dgm:spPr/>
    </dgm:pt>
    <dgm:pt modelId="{7FD8652C-B516-4A58-83CB-9BCA8E1F1AF7}" type="pres">
      <dgm:prSet presAssocID="{838AE56A-ECA7-4132-9E6F-53399BF4B19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EACB1C2-EC33-4625-9AE3-67BF2A283E3E}" type="pres">
      <dgm:prSet presAssocID="{F3E393D8-CAE6-4EBD-B835-739B3C1D6840}" presName="hierRoot2" presStyleCnt="0">
        <dgm:presLayoutVars>
          <dgm:hierBranch val="init"/>
        </dgm:presLayoutVars>
      </dgm:prSet>
      <dgm:spPr/>
    </dgm:pt>
    <dgm:pt modelId="{AF9B75E3-9C53-49DB-9976-DCB1105383FE}" type="pres">
      <dgm:prSet presAssocID="{F3E393D8-CAE6-4EBD-B835-739B3C1D6840}" presName="rootComposite" presStyleCnt="0"/>
      <dgm:spPr/>
    </dgm:pt>
    <dgm:pt modelId="{6AEFEFE7-DA71-40A3-975F-1489846FAA5F}" type="pres">
      <dgm:prSet presAssocID="{F3E393D8-CAE6-4EBD-B835-739B3C1D684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746F71-450C-4D4F-95EE-103961E30E93}" type="pres">
      <dgm:prSet presAssocID="{F3E393D8-CAE6-4EBD-B835-739B3C1D6840}" presName="rootConnector" presStyleLbl="node2" presStyleIdx="1" presStyleCnt="2"/>
      <dgm:spPr/>
      <dgm:t>
        <a:bodyPr/>
        <a:lstStyle/>
        <a:p>
          <a:endParaRPr lang="ru-RU"/>
        </a:p>
      </dgm:t>
    </dgm:pt>
    <dgm:pt modelId="{9C187687-7F09-40B8-B6F0-B6386C537D75}" type="pres">
      <dgm:prSet presAssocID="{F3E393D8-CAE6-4EBD-B835-739B3C1D6840}" presName="hierChild4" presStyleCnt="0"/>
      <dgm:spPr/>
    </dgm:pt>
    <dgm:pt modelId="{D7115843-4833-40ED-8651-7E18CFAD6E84}" type="pres">
      <dgm:prSet presAssocID="{02C63929-8CC8-4D52-99A6-4F5D78F30204}" presName="Name37" presStyleLbl="parChTrans1D3" presStyleIdx="0" presStyleCnt="1"/>
      <dgm:spPr/>
      <dgm:t>
        <a:bodyPr/>
        <a:lstStyle/>
        <a:p>
          <a:endParaRPr lang="ru-RU"/>
        </a:p>
      </dgm:t>
    </dgm:pt>
    <dgm:pt modelId="{C02D7503-D2FB-4B6C-867D-A2AACEFC2C46}" type="pres">
      <dgm:prSet presAssocID="{DB0DECA6-DD49-406D-B58F-D5453481D6DD}" presName="hierRoot2" presStyleCnt="0">
        <dgm:presLayoutVars>
          <dgm:hierBranch val="init"/>
        </dgm:presLayoutVars>
      </dgm:prSet>
      <dgm:spPr/>
    </dgm:pt>
    <dgm:pt modelId="{FFEEC2CA-DF3A-45FF-A1BA-7DB0FFA48A54}" type="pres">
      <dgm:prSet presAssocID="{DB0DECA6-DD49-406D-B58F-D5453481D6DD}" presName="rootComposite" presStyleCnt="0"/>
      <dgm:spPr/>
    </dgm:pt>
    <dgm:pt modelId="{1C976CA5-4ADC-479E-AA88-98BEBC418FB8}" type="pres">
      <dgm:prSet presAssocID="{DB0DECA6-DD49-406D-B58F-D5453481D6DD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E7DE8C-FE57-442D-B220-7A389B8CC96A}" type="pres">
      <dgm:prSet presAssocID="{DB0DECA6-DD49-406D-B58F-D5453481D6DD}" presName="rootConnector" presStyleLbl="node3" presStyleIdx="0" presStyleCnt="1"/>
      <dgm:spPr/>
      <dgm:t>
        <a:bodyPr/>
        <a:lstStyle/>
        <a:p>
          <a:endParaRPr lang="ru-RU"/>
        </a:p>
      </dgm:t>
    </dgm:pt>
    <dgm:pt modelId="{1BF041AC-ACAE-4F8B-8862-6F7E2F2C20C5}" type="pres">
      <dgm:prSet presAssocID="{DB0DECA6-DD49-406D-B58F-D5453481D6DD}" presName="hierChild4" presStyleCnt="0"/>
      <dgm:spPr/>
    </dgm:pt>
    <dgm:pt modelId="{9C52BB48-0605-459F-A63A-19519F70D714}" type="pres">
      <dgm:prSet presAssocID="{DB0DECA6-DD49-406D-B58F-D5453481D6DD}" presName="hierChild5" presStyleCnt="0"/>
      <dgm:spPr/>
    </dgm:pt>
    <dgm:pt modelId="{481B7FC8-2A46-464F-855A-8EEE16C950EF}" type="pres">
      <dgm:prSet presAssocID="{F3E393D8-CAE6-4EBD-B835-739B3C1D6840}" presName="hierChild5" presStyleCnt="0"/>
      <dgm:spPr/>
    </dgm:pt>
    <dgm:pt modelId="{D210B4F1-37CF-4DB6-9FB5-C88FADE8BE56}" type="pres">
      <dgm:prSet presAssocID="{32AF9261-B57C-469B-89D4-7F3D59D0C067}" presName="hierChild3" presStyleCnt="0"/>
      <dgm:spPr/>
    </dgm:pt>
  </dgm:ptLst>
  <dgm:cxnLst>
    <dgm:cxn modelId="{61078AD3-E9E5-40B9-9EE6-2DA54CB80A0F}" type="presOf" srcId="{32AF9261-B57C-469B-89D4-7F3D59D0C067}" destId="{BFDFD425-7389-43F4-941A-CFFCB5337E12}" srcOrd="0" destOrd="0" presId="urn:microsoft.com/office/officeart/2005/8/layout/orgChart1"/>
    <dgm:cxn modelId="{8E053AC6-20A7-4089-BE8A-0D2844D20928}" type="presOf" srcId="{A7F6ABD2-56F6-4BB6-8E47-E446A25C79CF}" destId="{1AF0214C-3E73-47F4-9976-A232E2BE0ABE}" srcOrd="0" destOrd="0" presId="urn:microsoft.com/office/officeart/2005/8/layout/orgChart1"/>
    <dgm:cxn modelId="{FDC8214A-2769-44E1-AF81-58FCC2364B97}" type="presOf" srcId="{4983EAFE-B489-46DF-B7DC-FE93F0AFFDC5}" destId="{8D3D06F9-3B2A-4802-AAE2-CE842668EC5E}" srcOrd="0" destOrd="0" presId="urn:microsoft.com/office/officeart/2005/8/layout/orgChart1"/>
    <dgm:cxn modelId="{644D6BF4-D29D-40A1-82B8-CF19D6C2B429}" srcId="{32AF9261-B57C-469B-89D4-7F3D59D0C067}" destId="{F3E393D8-CAE6-4EBD-B835-739B3C1D6840}" srcOrd="1" destOrd="0" parTransId="{838AE56A-ECA7-4132-9E6F-53399BF4B19F}" sibTransId="{239424A6-7AAD-4CC4-8167-44902FAA8369}"/>
    <dgm:cxn modelId="{EB7E2CA2-96D3-4454-BCB5-AA3DFA9F57CA}" type="presOf" srcId="{02C63929-8CC8-4D52-99A6-4F5D78F30204}" destId="{D7115843-4833-40ED-8651-7E18CFAD6E84}" srcOrd="0" destOrd="0" presId="urn:microsoft.com/office/officeart/2005/8/layout/orgChart1"/>
    <dgm:cxn modelId="{E44C4B66-D923-4A74-8C4F-215F180D3563}" type="presOf" srcId="{DB0DECA6-DD49-406D-B58F-D5453481D6DD}" destId="{4FE7DE8C-FE57-442D-B220-7A389B8CC96A}" srcOrd="1" destOrd="0" presId="urn:microsoft.com/office/officeart/2005/8/layout/orgChart1"/>
    <dgm:cxn modelId="{4687BD90-E3FD-4AF1-BB64-D434BA89C3C8}" srcId="{F3E393D8-CAE6-4EBD-B835-739B3C1D6840}" destId="{DB0DECA6-DD49-406D-B58F-D5453481D6DD}" srcOrd="0" destOrd="0" parTransId="{02C63929-8CC8-4D52-99A6-4F5D78F30204}" sibTransId="{232D49CC-6B5B-4D68-9718-3914F7780C1D}"/>
    <dgm:cxn modelId="{FE41C892-E05E-4E0F-927C-CAF8C835A92D}" srcId="{32AF9261-B57C-469B-89D4-7F3D59D0C067}" destId="{A7F6ABD2-56F6-4BB6-8E47-E446A25C79CF}" srcOrd="0" destOrd="0" parTransId="{4983EAFE-B489-46DF-B7DC-FE93F0AFFDC5}" sibTransId="{43019D85-EE14-4807-98F9-FAA32D3FF05C}"/>
    <dgm:cxn modelId="{B81FA89D-0F37-4A93-84F3-ECAA27C1E879}" type="presOf" srcId="{F3E393D8-CAE6-4EBD-B835-739B3C1D6840}" destId="{6AEFEFE7-DA71-40A3-975F-1489846FAA5F}" srcOrd="0" destOrd="0" presId="urn:microsoft.com/office/officeart/2005/8/layout/orgChart1"/>
    <dgm:cxn modelId="{488445F2-A597-4378-BD87-C21A32798676}" type="presOf" srcId="{20933C51-908E-42E5-9AA3-8EB79935B7FE}" destId="{B5E9B743-B752-4092-8293-AC4AF556B872}" srcOrd="0" destOrd="0" presId="urn:microsoft.com/office/officeart/2005/8/layout/orgChart1"/>
    <dgm:cxn modelId="{5254BB80-630B-428C-B155-CC37F00F11A6}" type="presOf" srcId="{838AE56A-ECA7-4132-9E6F-53399BF4B19F}" destId="{7FD8652C-B516-4A58-83CB-9BCA8E1F1AF7}" srcOrd="0" destOrd="0" presId="urn:microsoft.com/office/officeart/2005/8/layout/orgChart1"/>
    <dgm:cxn modelId="{5E3B0C91-5BA4-4381-A1E0-3886D828ED91}" type="presOf" srcId="{DB0DECA6-DD49-406D-B58F-D5453481D6DD}" destId="{1C976CA5-4ADC-479E-AA88-98BEBC418FB8}" srcOrd="0" destOrd="0" presId="urn:microsoft.com/office/officeart/2005/8/layout/orgChart1"/>
    <dgm:cxn modelId="{19D3C3E2-DB3C-4D6E-BF1A-C1A061063ECD}" type="presOf" srcId="{F3E393D8-CAE6-4EBD-B835-739B3C1D6840}" destId="{6A746F71-450C-4D4F-95EE-103961E30E93}" srcOrd="1" destOrd="0" presId="urn:microsoft.com/office/officeart/2005/8/layout/orgChart1"/>
    <dgm:cxn modelId="{AA90B810-916E-48DA-9C64-09A20AC74548}" type="presOf" srcId="{32AF9261-B57C-469B-89D4-7F3D59D0C067}" destId="{192E6A1C-A1F1-48E1-B284-1FF91269EA09}" srcOrd="1" destOrd="0" presId="urn:microsoft.com/office/officeart/2005/8/layout/orgChart1"/>
    <dgm:cxn modelId="{CB29DBAF-427E-473D-A123-62769FB10269}" type="presOf" srcId="{A7F6ABD2-56F6-4BB6-8E47-E446A25C79CF}" destId="{27F78D68-48FB-4DE0-8108-0D7EDF6227EE}" srcOrd="1" destOrd="0" presId="urn:microsoft.com/office/officeart/2005/8/layout/orgChart1"/>
    <dgm:cxn modelId="{7DFD447F-FD56-4B9D-BC79-565BE2ACFDD6}" srcId="{20933C51-908E-42E5-9AA3-8EB79935B7FE}" destId="{32AF9261-B57C-469B-89D4-7F3D59D0C067}" srcOrd="0" destOrd="0" parTransId="{46586635-A36F-4B6E-82C4-EFDE7A3FADDF}" sibTransId="{F54A9556-EAD0-41E0-82E6-989C133401F1}"/>
    <dgm:cxn modelId="{9482C523-9A38-47F1-AD0D-087897565584}" type="presParOf" srcId="{B5E9B743-B752-4092-8293-AC4AF556B872}" destId="{B13E3923-1E5F-4736-BE9E-08B9C2442DA2}" srcOrd="0" destOrd="0" presId="urn:microsoft.com/office/officeart/2005/8/layout/orgChart1"/>
    <dgm:cxn modelId="{F14A87B7-D867-4865-A670-399C23FFF08D}" type="presParOf" srcId="{B13E3923-1E5F-4736-BE9E-08B9C2442DA2}" destId="{A6D65F4A-F6E0-453B-928C-62A77B826C08}" srcOrd="0" destOrd="0" presId="urn:microsoft.com/office/officeart/2005/8/layout/orgChart1"/>
    <dgm:cxn modelId="{C9E3C498-BDD0-41AE-9390-758F72D3C678}" type="presParOf" srcId="{A6D65F4A-F6E0-453B-928C-62A77B826C08}" destId="{BFDFD425-7389-43F4-941A-CFFCB5337E12}" srcOrd="0" destOrd="0" presId="urn:microsoft.com/office/officeart/2005/8/layout/orgChart1"/>
    <dgm:cxn modelId="{8B6F6C41-A1F6-4BA0-BCFB-A6CE8B317111}" type="presParOf" srcId="{A6D65F4A-F6E0-453B-928C-62A77B826C08}" destId="{192E6A1C-A1F1-48E1-B284-1FF91269EA09}" srcOrd="1" destOrd="0" presId="urn:microsoft.com/office/officeart/2005/8/layout/orgChart1"/>
    <dgm:cxn modelId="{A2A3BBE7-FDE8-4299-B6BC-8CB8A4102000}" type="presParOf" srcId="{B13E3923-1E5F-4736-BE9E-08B9C2442DA2}" destId="{DD8B418C-81EF-42BE-BD4B-D1628F63FF33}" srcOrd="1" destOrd="0" presId="urn:microsoft.com/office/officeart/2005/8/layout/orgChart1"/>
    <dgm:cxn modelId="{AF3AE97C-ECEC-4983-94F7-4DAA7EE0078C}" type="presParOf" srcId="{DD8B418C-81EF-42BE-BD4B-D1628F63FF33}" destId="{8D3D06F9-3B2A-4802-AAE2-CE842668EC5E}" srcOrd="0" destOrd="0" presId="urn:microsoft.com/office/officeart/2005/8/layout/orgChart1"/>
    <dgm:cxn modelId="{61682564-DC1B-4CDA-854D-8E6051D3CEE2}" type="presParOf" srcId="{DD8B418C-81EF-42BE-BD4B-D1628F63FF33}" destId="{FF06BEED-8B9D-45C5-812A-D170E944268E}" srcOrd="1" destOrd="0" presId="urn:microsoft.com/office/officeart/2005/8/layout/orgChart1"/>
    <dgm:cxn modelId="{4BAC8BF4-0AFC-471B-80AF-53ABEC0B5112}" type="presParOf" srcId="{FF06BEED-8B9D-45C5-812A-D170E944268E}" destId="{78AEEE98-B6C7-4265-9356-2A80389E05A6}" srcOrd="0" destOrd="0" presId="urn:microsoft.com/office/officeart/2005/8/layout/orgChart1"/>
    <dgm:cxn modelId="{35788D90-AD76-481C-B64B-A3820B37BB29}" type="presParOf" srcId="{78AEEE98-B6C7-4265-9356-2A80389E05A6}" destId="{1AF0214C-3E73-47F4-9976-A232E2BE0ABE}" srcOrd="0" destOrd="0" presId="urn:microsoft.com/office/officeart/2005/8/layout/orgChart1"/>
    <dgm:cxn modelId="{29C34070-6837-4B3B-97DC-AD9F61CA1EE4}" type="presParOf" srcId="{78AEEE98-B6C7-4265-9356-2A80389E05A6}" destId="{27F78D68-48FB-4DE0-8108-0D7EDF6227EE}" srcOrd="1" destOrd="0" presId="urn:microsoft.com/office/officeart/2005/8/layout/orgChart1"/>
    <dgm:cxn modelId="{CCEF84D7-50FD-495B-BD77-BDB742656F71}" type="presParOf" srcId="{FF06BEED-8B9D-45C5-812A-D170E944268E}" destId="{2CE8021E-50CC-4124-B672-6E3F2BD524C0}" srcOrd="1" destOrd="0" presId="urn:microsoft.com/office/officeart/2005/8/layout/orgChart1"/>
    <dgm:cxn modelId="{7778121B-0A46-4029-B948-6B847A0927F2}" type="presParOf" srcId="{FF06BEED-8B9D-45C5-812A-D170E944268E}" destId="{84C5C3FA-4866-478B-8882-B5BACF96EBA4}" srcOrd="2" destOrd="0" presId="urn:microsoft.com/office/officeart/2005/8/layout/orgChart1"/>
    <dgm:cxn modelId="{06315F70-3126-4569-AB85-5B5ADD446326}" type="presParOf" srcId="{DD8B418C-81EF-42BE-BD4B-D1628F63FF33}" destId="{7FD8652C-B516-4A58-83CB-9BCA8E1F1AF7}" srcOrd="2" destOrd="0" presId="urn:microsoft.com/office/officeart/2005/8/layout/orgChart1"/>
    <dgm:cxn modelId="{4C1D908A-F8E5-497E-8D04-F26A53503C98}" type="presParOf" srcId="{DD8B418C-81EF-42BE-BD4B-D1628F63FF33}" destId="{0EACB1C2-EC33-4625-9AE3-67BF2A283E3E}" srcOrd="3" destOrd="0" presId="urn:microsoft.com/office/officeart/2005/8/layout/orgChart1"/>
    <dgm:cxn modelId="{F059E64D-7223-4CCB-89D0-842AADA542CA}" type="presParOf" srcId="{0EACB1C2-EC33-4625-9AE3-67BF2A283E3E}" destId="{AF9B75E3-9C53-49DB-9976-DCB1105383FE}" srcOrd="0" destOrd="0" presId="urn:microsoft.com/office/officeart/2005/8/layout/orgChart1"/>
    <dgm:cxn modelId="{9EB00467-5250-4DE5-9D2E-52E9867C978C}" type="presParOf" srcId="{AF9B75E3-9C53-49DB-9976-DCB1105383FE}" destId="{6AEFEFE7-DA71-40A3-975F-1489846FAA5F}" srcOrd="0" destOrd="0" presId="urn:microsoft.com/office/officeart/2005/8/layout/orgChart1"/>
    <dgm:cxn modelId="{E2922188-DEF9-45E9-A879-7916AB5EC516}" type="presParOf" srcId="{AF9B75E3-9C53-49DB-9976-DCB1105383FE}" destId="{6A746F71-450C-4D4F-95EE-103961E30E93}" srcOrd="1" destOrd="0" presId="urn:microsoft.com/office/officeart/2005/8/layout/orgChart1"/>
    <dgm:cxn modelId="{67EB5C7D-EBCA-4CBE-91B9-45BFCF8385B7}" type="presParOf" srcId="{0EACB1C2-EC33-4625-9AE3-67BF2A283E3E}" destId="{9C187687-7F09-40B8-B6F0-B6386C537D75}" srcOrd="1" destOrd="0" presId="urn:microsoft.com/office/officeart/2005/8/layout/orgChart1"/>
    <dgm:cxn modelId="{7CE7A440-A74D-4299-B392-15BF5061F05B}" type="presParOf" srcId="{9C187687-7F09-40B8-B6F0-B6386C537D75}" destId="{D7115843-4833-40ED-8651-7E18CFAD6E84}" srcOrd="0" destOrd="0" presId="urn:microsoft.com/office/officeart/2005/8/layout/orgChart1"/>
    <dgm:cxn modelId="{F0A7186A-6FE9-4DEE-9FDE-FF7575350D23}" type="presParOf" srcId="{9C187687-7F09-40B8-B6F0-B6386C537D75}" destId="{C02D7503-D2FB-4B6C-867D-A2AACEFC2C46}" srcOrd="1" destOrd="0" presId="urn:microsoft.com/office/officeart/2005/8/layout/orgChart1"/>
    <dgm:cxn modelId="{C674EF28-D8BE-468F-B57C-86F1B5A12099}" type="presParOf" srcId="{C02D7503-D2FB-4B6C-867D-A2AACEFC2C46}" destId="{FFEEC2CA-DF3A-45FF-A1BA-7DB0FFA48A54}" srcOrd="0" destOrd="0" presId="urn:microsoft.com/office/officeart/2005/8/layout/orgChart1"/>
    <dgm:cxn modelId="{B24E919F-80E3-4FAA-9E32-FF2E37603FEF}" type="presParOf" srcId="{FFEEC2CA-DF3A-45FF-A1BA-7DB0FFA48A54}" destId="{1C976CA5-4ADC-479E-AA88-98BEBC418FB8}" srcOrd="0" destOrd="0" presId="urn:microsoft.com/office/officeart/2005/8/layout/orgChart1"/>
    <dgm:cxn modelId="{15667241-3B0E-47AB-88D7-93FEE4FB217C}" type="presParOf" srcId="{FFEEC2CA-DF3A-45FF-A1BA-7DB0FFA48A54}" destId="{4FE7DE8C-FE57-442D-B220-7A389B8CC96A}" srcOrd="1" destOrd="0" presId="urn:microsoft.com/office/officeart/2005/8/layout/orgChart1"/>
    <dgm:cxn modelId="{A4CAEB82-A1D1-4F94-B290-69F947CD31C9}" type="presParOf" srcId="{C02D7503-D2FB-4B6C-867D-A2AACEFC2C46}" destId="{1BF041AC-ACAE-4F8B-8862-6F7E2F2C20C5}" srcOrd="1" destOrd="0" presId="urn:microsoft.com/office/officeart/2005/8/layout/orgChart1"/>
    <dgm:cxn modelId="{06B8F6EF-1AB2-44FD-88C1-603119A10EFD}" type="presParOf" srcId="{C02D7503-D2FB-4B6C-867D-A2AACEFC2C46}" destId="{9C52BB48-0605-459F-A63A-19519F70D714}" srcOrd="2" destOrd="0" presId="urn:microsoft.com/office/officeart/2005/8/layout/orgChart1"/>
    <dgm:cxn modelId="{F8606CEA-B56B-463B-AA58-69EA747F13D9}" type="presParOf" srcId="{0EACB1C2-EC33-4625-9AE3-67BF2A283E3E}" destId="{481B7FC8-2A46-464F-855A-8EEE16C950EF}" srcOrd="2" destOrd="0" presId="urn:microsoft.com/office/officeart/2005/8/layout/orgChart1"/>
    <dgm:cxn modelId="{344457B8-1CD6-47B4-ADDD-556C860499D4}" type="presParOf" srcId="{B13E3923-1E5F-4736-BE9E-08B9C2442DA2}" destId="{D210B4F1-37CF-4DB6-9FB5-C88FADE8BE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15B7BC-3F49-4BAF-B9CC-858BC89661EE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7BBD02C2-2EA9-4378-8C44-61736AC16A6C}">
      <dgm:prSet/>
      <dgm:spPr/>
      <dgm:t>
        <a:bodyPr/>
        <a:lstStyle/>
        <a:p>
          <a:pPr rtl="0"/>
          <a:r>
            <a:rPr lang="ru-RU" b="1" dirty="0" smtClean="0"/>
            <a:t>Виды целей по объему</a:t>
          </a:r>
          <a:endParaRPr lang="ru-RU" dirty="0"/>
        </a:p>
      </dgm:t>
    </dgm:pt>
    <dgm:pt modelId="{3DD1D478-1FC1-43B1-92FF-4C466CE3D16A}" type="parTrans" cxnId="{8B404B28-95DE-493F-930E-DD90483BC23D}">
      <dgm:prSet/>
      <dgm:spPr/>
      <dgm:t>
        <a:bodyPr/>
        <a:lstStyle/>
        <a:p>
          <a:endParaRPr lang="ru-RU"/>
        </a:p>
      </dgm:t>
    </dgm:pt>
    <dgm:pt modelId="{CABEFBE5-29B6-44FA-BF9A-774DC847C945}" type="sibTrans" cxnId="{8B404B28-95DE-493F-930E-DD90483BC23D}">
      <dgm:prSet/>
      <dgm:spPr/>
      <dgm:t>
        <a:bodyPr/>
        <a:lstStyle/>
        <a:p>
          <a:endParaRPr lang="ru-RU"/>
        </a:p>
      </dgm:t>
    </dgm:pt>
    <dgm:pt modelId="{A8AF8C3F-C169-4775-963A-34289B48F1B2}">
      <dgm:prSet/>
      <dgm:spPr/>
      <dgm:t>
        <a:bodyPr/>
        <a:lstStyle/>
        <a:p>
          <a:pPr rtl="0"/>
          <a:r>
            <a:rPr lang="ru-RU" b="1" smtClean="0"/>
            <a:t>глобальные</a:t>
          </a:r>
          <a:endParaRPr lang="ru-RU"/>
        </a:p>
      </dgm:t>
    </dgm:pt>
    <dgm:pt modelId="{C9CB0CE0-A062-479E-B650-9031C051EC56}" type="parTrans" cxnId="{1730CD07-A684-4604-B2A9-D72D2DD55313}">
      <dgm:prSet/>
      <dgm:spPr/>
      <dgm:t>
        <a:bodyPr/>
        <a:lstStyle/>
        <a:p>
          <a:endParaRPr lang="ru-RU"/>
        </a:p>
      </dgm:t>
    </dgm:pt>
    <dgm:pt modelId="{08556946-DFE7-4476-97A2-4E72ACB6D4E7}" type="sibTrans" cxnId="{1730CD07-A684-4604-B2A9-D72D2DD55313}">
      <dgm:prSet/>
      <dgm:spPr/>
      <dgm:t>
        <a:bodyPr/>
        <a:lstStyle/>
        <a:p>
          <a:endParaRPr lang="ru-RU"/>
        </a:p>
      </dgm:t>
    </dgm:pt>
    <dgm:pt modelId="{6FFFABBA-89A7-4519-A1B3-E2BB68777492}">
      <dgm:prSet/>
      <dgm:spPr/>
      <dgm:t>
        <a:bodyPr/>
        <a:lstStyle/>
        <a:p>
          <a:pPr rtl="0"/>
          <a:r>
            <a:rPr lang="ru-RU" b="1" smtClean="0"/>
            <a:t>частные</a:t>
          </a:r>
          <a:endParaRPr lang="ru-RU"/>
        </a:p>
      </dgm:t>
    </dgm:pt>
    <dgm:pt modelId="{33A30D78-09FD-4068-989A-2D062E40F1A5}" type="parTrans" cxnId="{A6D582D5-D142-4187-B2F1-3F24CD4D8CDC}">
      <dgm:prSet/>
      <dgm:spPr/>
      <dgm:t>
        <a:bodyPr/>
        <a:lstStyle/>
        <a:p>
          <a:endParaRPr lang="ru-RU"/>
        </a:p>
      </dgm:t>
    </dgm:pt>
    <dgm:pt modelId="{02AC7E9A-3287-436E-AE0A-867E66ABFC09}" type="sibTrans" cxnId="{A6D582D5-D142-4187-B2F1-3F24CD4D8CDC}">
      <dgm:prSet/>
      <dgm:spPr/>
      <dgm:t>
        <a:bodyPr/>
        <a:lstStyle/>
        <a:p>
          <a:endParaRPr lang="ru-RU"/>
        </a:p>
      </dgm:t>
    </dgm:pt>
    <dgm:pt modelId="{C13F8F45-7B32-47CF-ACD2-E35970CED5E3}" type="pres">
      <dgm:prSet presAssocID="{9315B7BC-3F49-4BAF-B9CC-858BC89661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7754E6-1CC1-4C60-BDC5-E5FADD688808}" type="pres">
      <dgm:prSet presAssocID="{7BBD02C2-2EA9-4378-8C44-61736AC16A6C}" presName="root1" presStyleCnt="0"/>
      <dgm:spPr/>
    </dgm:pt>
    <dgm:pt modelId="{61F286D5-0192-4B0C-956E-8C3A12C26AA9}" type="pres">
      <dgm:prSet presAssocID="{7BBD02C2-2EA9-4378-8C44-61736AC16A6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23F552-AC77-42A2-A3E8-747E8B3932F8}" type="pres">
      <dgm:prSet presAssocID="{7BBD02C2-2EA9-4378-8C44-61736AC16A6C}" presName="level2hierChild" presStyleCnt="0"/>
      <dgm:spPr/>
    </dgm:pt>
    <dgm:pt modelId="{95BC5882-50DF-4F0E-809A-DB331D2940EB}" type="pres">
      <dgm:prSet presAssocID="{C9CB0CE0-A062-479E-B650-9031C051EC5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8CCCC8C3-059E-4B44-9F32-2C9ADEFF03E2}" type="pres">
      <dgm:prSet presAssocID="{C9CB0CE0-A062-479E-B650-9031C051EC5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732F201-484A-4CE7-92C7-731A51474177}" type="pres">
      <dgm:prSet presAssocID="{A8AF8C3F-C169-4775-963A-34289B48F1B2}" presName="root2" presStyleCnt="0"/>
      <dgm:spPr/>
    </dgm:pt>
    <dgm:pt modelId="{57F73037-82E7-4A25-98E1-5933A0DA5501}" type="pres">
      <dgm:prSet presAssocID="{A8AF8C3F-C169-4775-963A-34289B48F1B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7AF8E2-CEE1-42B3-A372-D65B9EEE1C8F}" type="pres">
      <dgm:prSet presAssocID="{A8AF8C3F-C169-4775-963A-34289B48F1B2}" presName="level3hierChild" presStyleCnt="0"/>
      <dgm:spPr/>
    </dgm:pt>
    <dgm:pt modelId="{539A79C6-0AD9-424F-8CAF-37894940015E}" type="pres">
      <dgm:prSet presAssocID="{33A30D78-09FD-4068-989A-2D062E40F1A5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C01D810-B6BB-4D66-8A94-E155CD5843C6}" type="pres">
      <dgm:prSet presAssocID="{33A30D78-09FD-4068-989A-2D062E40F1A5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267E449-DB8D-4A19-A925-CD64525D022C}" type="pres">
      <dgm:prSet presAssocID="{6FFFABBA-89A7-4519-A1B3-E2BB68777492}" presName="root2" presStyleCnt="0"/>
      <dgm:spPr/>
    </dgm:pt>
    <dgm:pt modelId="{D84F254F-773F-4BE3-AE6B-0C3F8395CEC0}" type="pres">
      <dgm:prSet presAssocID="{6FFFABBA-89A7-4519-A1B3-E2BB6877749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65581A-0C94-4431-A142-C9CBE2A402E3}" type="pres">
      <dgm:prSet presAssocID="{6FFFABBA-89A7-4519-A1B3-E2BB68777492}" presName="level3hierChild" presStyleCnt="0"/>
      <dgm:spPr/>
    </dgm:pt>
  </dgm:ptLst>
  <dgm:cxnLst>
    <dgm:cxn modelId="{B5A710A8-F4AF-478D-A1F6-916D6AFB5E72}" type="presOf" srcId="{6FFFABBA-89A7-4519-A1B3-E2BB68777492}" destId="{D84F254F-773F-4BE3-AE6B-0C3F8395CEC0}" srcOrd="0" destOrd="0" presId="urn:microsoft.com/office/officeart/2005/8/layout/hierarchy2"/>
    <dgm:cxn modelId="{2630531B-0E1E-4817-B8A3-A9785C668966}" type="presOf" srcId="{C9CB0CE0-A062-479E-B650-9031C051EC56}" destId="{95BC5882-50DF-4F0E-809A-DB331D2940EB}" srcOrd="0" destOrd="0" presId="urn:microsoft.com/office/officeart/2005/8/layout/hierarchy2"/>
    <dgm:cxn modelId="{8A0D6BFE-6FEA-4197-9C85-F0F64984F37C}" type="presOf" srcId="{7BBD02C2-2EA9-4378-8C44-61736AC16A6C}" destId="{61F286D5-0192-4B0C-956E-8C3A12C26AA9}" srcOrd="0" destOrd="0" presId="urn:microsoft.com/office/officeart/2005/8/layout/hierarchy2"/>
    <dgm:cxn modelId="{8B404B28-95DE-493F-930E-DD90483BC23D}" srcId="{9315B7BC-3F49-4BAF-B9CC-858BC89661EE}" destId="{7BBD02C2-2EA9-4378-8C44-61736AC16A6C}" srcOrd="0" destOrd="0" parTransId="{3DD1D478-1FC1-43B1-92FF-4C466CE3D16A}" sibTransId="{CABEFBE5-29B6-44FA-BF9A-774DC847C945}"/>
    <dgm:cxn modelId="{0AD3E063-D039-4772-A275-EDB51697AEE0}" type="presOf" srcId="{9315B7BC-3F49-4BAF-B9CC-858BC89661EE}" destId="{C13F8F45-7B32-47CF-ACD2-E35970CED5E3}" srcOrd="0" destOrd="0" presId="urn:microsoft.com/office/officeart/2005/8/layout/hierarchy2"/>
    <dgm:cxn modelId="{A419BA6C-CBD0-4544-8A2F-438FF6967F4E}" type="presOf" srcId="{33A30D78-09FD-4068-989A-2D062E40F1A5}" destId="{CC01D810-B6BB-4D66-8A94-E155CD5843C6}" srcOrd="1" destOrd="0" presId="urn:microsoft.com/office/officeart/2005/8/layout/hierarchy2"/>
    <dgm:cxn modelId="{DFCF7898-4A0C-425D-9CDB-647A3150B1D8}" type="presOf" srcId="{C9CB0CE0-A062-479E-B650-9031C051EC56}" destId="{8CCCC8C3-059E-4B44-9F32-2C9ADEFF03E2}" srcOrd="1" destOrd="0" presId="urn:microsoft.com/office/officeart/2005/8/layout/hierarchy2"/>
    <dgm:cxn modelId="{67D13859-2D80-45C8-ADCF-379092FEE7FB}" type="presOf" srcId="{A8AF8C3F-C169-4775-963A-34289B48F1B2}" destId="{57F73037-82E7-4A25-98E1-5933A0DA5501}" srcOrd="0" destOrd="0" presId="urn:microsoft.com/office/officeart/2005/8/layout/hierarchy2"/>
    <dgm:cxn modelId="{6FC02288-01C0-4223-B0FE-367E80502177}" type="presOf" srcId="{33A30D78-09FD-4068-989A-2D062E40F1A5}" destId="{539A79C6-0AD9-424F-8CAF-37894940015E}" srcOrd="0" destOrd="0" presId="urn:microsoft.com/office/officeart/2005/8/layout/hierarchy2"/>
    <dgm:cxn modelId="{1730CD07-A684-4604-B2A9-D72D2DD55313}" srcId="{7BBD02C2-2EA9-4378-8C44-61736AC16A6C}" destId="{A8AF8C3F-C169-4775-963A-34289B48F1B2}" srcOrd="0" destOrd="0" parTransId="{C9CB0CE0-A062-479E-B650-9031C051EC56}" sibTransId="{08556946-DFE7-4476-97A2-4E72ACB6D4E7}"/>
    <dgm:cxn modelId="{A6D582D5-D142-4187-B2F1-3F24CD4D8CDC}" srcId="{7BBD02C2-2EA9-4378-8C44-61736AC16A6C}" destId="{6FFFABBA-89A7-4519-A1B3-E2BB68777492}" srcOrd="1" destOrd="0" parTransId="{33A30D78-09FD-4068-989A-2D062E40F1A5}" sibTransId="{02AC7E9A-3287-436E-AE0A-867E66ABFC09}"/>
    <dgm:cxn modelId="{31163C44-CF5D-48A8-9BED-433748C0C5BF}" type="presParOf" srcId="{C13F8F45-7B32-47CF-ACD2-E35970CED5E3}" destId="{3F7754E6-1CC1-4C60-BDC5-E5FADD688808}" srcOrd="0" destOrd="0" presId="urn:microsoft.com/office/officeart/2005/8/layout/hierarchy2"/>
    <dgm:cxn modelId="{D755B2F8-E43E-47AF-8D30-6B46A90FAC44}" type="presParOf" srcId="{3F7754E6-1CC1-4C60-BDC5-E5FADD688808}" destId="{61F286D5-0192-4B0C-956E-8C3A12C26AA9}" srcOrd="0" destOrd="0" presId="urn:microsoft.com/office/officeart/2005/8/layout/hierarchy2"/>
    <dgm:cxn modelId="{B72D53DD-72B0-4D00-A153-F549970AC77A}" type="presParOf" srcId="{3F7754E6-1CC1-4C60-BDC5-E5FADD688808}" destId="{AC23F552-AC77-42A2-A3E8-747E8B3932F8}" srcOrd="1" destOrd="0" presId="urn:microsoft.com/office/officeart/2005/8/layout/hierarchy2"/>
    <dgm:cxn modelId="{261214F8-5A62-41A0-AD38-D908E69BAAD2}" type="presParOf" srcId="{AC23F552-AC77-42A2-A3E8-747E8B3932F8}" destId="{95BC5882-50DF-4F0E-809A-DB331D2940EB}" srcOrd="0" destOrd="0" presId="urn:microsoft.com/office/officeart/2005/8/layout/hierarchy2"/>
    <dgm:cxn modelId="{FB947384-71BA-4243-8655-F4FB3F2A4FFE}" type="presParOf" srcId="{95BC5882-50DF-4F0E-809A-DB331D2940EB}" destId="{8CCCC8C3-059E-4B44-9F32-2C9ADEFF03E2}" srcOrd="0" destOrd="0" presId="urn:microsoft.com/office/officeart/2005/8/layout/hierarchy2"/>
    <dgm:cxn modelId="{4A3A18D4-F940-47EE-8E48-598E265E1411}" type="presParOf" srcId="{AC23F552-AC77-42A2-A3E8-747E8B3932F8}" destId="{1732F201-484A-4CE7-92C7-731A51474177}" srcOrd="1" destOrd="0" presId="urn:microsoft.com/office/officeart/2005/8/layout/hierarchy2"/>
    <dgm:cxn modelId="{3AE8C66D-7DBF-487C-91E6-BBD98D75E978}" type="presParOf" srcId="{1732F201-484A-4CE7-92C7-731A51474177}" destId="{57F73037-82E7-4A25-98E1-5933A0DA5501}" srcOrd="0" destOrd="0" presId="urn:microsoft.com/office/officeart/2005/8/layout/hierarchy2"/>
    <dgm:cxn modelId="{8A51FD66-00E1-4455-89E2-4CD80EE8458E}" type="presParOf" srcId="{1732F201-484A-4CE7-92C7-731A51474177}" destId="{997AF8E2-CEE1-42B3-A372-D65B9EEE1C8F}" srcOrd="1" destOrd="0" presId="urn:microsoft.com/office/officeart/2005/8/layout/hierarchy2"/>
    <dgm:cxn modelId="{B8E4FF80-4BA9-43D2-9BB7-86BF5567F617}" type="presParOf" srcId="{AC23F552-AC77-42A2-A3E8-747E8B3932F8}" destId="{539A79C6-0AD9-424F-8CAF-37894940015E}" srcOrd="2" destOrd="0" presId="urn:microsoft.com/office/officeart/2005/8/layout/hierarchy2"/>
    <dgm:cxn modelId="{AEEBFE40-C429-4427-8E0A-FD2E472CB84E}" type="presParOf" srcId="{539A79C6-0AD9-424F-8CAF-37894940015E}" destId="{CC01D810-B6BB-4D66-8A94-E155CD5843C6}" srcOrd="0" destOrd="0" presId="urn:microsoft.com/office/officeart/2005/8/layout/hierarchy2"/>
    <dgm:cxn modelId="{9116FA12-EE4C-4AF1-9921-719553E12F22}" type="presParOf" srcId="{AC23F552-AC77-42A2-A3E8-747E8B3932F8}" destId="{B267E449-DB8D-4A19-A925-CD64525D022C}" srcOrd="3" destOrd="0" presId="urn:microsoft.com/office/officeart/2005/8/layout/hierarchy2"/>
    <dgm:cxn modelId="{3E0BA752-71B6-475F-AEAD-04E5EF1A1260}" type="presParOf" srcId="{B267E449-DB8D-4A19-A925-CD64525D022C}" destId="{D84F254F-773F-4BE3-AE6B-0C3F8395CEC0}" srcOrd="0" destOrd="0" presId="urn:microsoft.com/office/officeart/2005/8/layout/hierarchy2"/>
    <dgm:cxn modelId="{46F23FD7-C3CD-4416-A872-D326F0B80302}" type="presParOf" srcId="{B267E449-DB8D-4A19-A925-CD64525D022C}" destId="{4265581A-0C94-4431-A142-C9CBE2A402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469BFA3-9D5A-437E-9529-70481C842DE9}" type="doc">
      <dgm:prSet loTypeId="urn:microsoft.com/office/officeart/2005/8/layout/hierarchy4" loCatId="hierarchy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379F45-B1C7-4EE3-8AB2-D886BD9A5B92}">
      <dgm:prSet custT="1"/>
      <dgm:spPr/>
      <dgm:t>
        <a:bodyPr/>
        <a:lstStyle/>
        <a:p>
          <a:pPr rtl="0"/>
          <a:r>
            <a:rPr lang="ru-RU" sz="2400" b="1" i="1" dirty="0" smtClean="0">
              <a:solidFill>
                <a:srgbClr val="FFFF00"/>
              </a:solidFill>
            </a:rPr>
            <a:t>По задачам</a:t>
          </a:r>
          <a:endParaRPr lang="ru-RU" sz="2400" b="1" dirty="0">
            <a:solidFill>
              <a:srgbClr val="FFFF00"/>
            </a:solidFill>
          </a:endParaRPr>
        </a:p>
      </dgm:t>
    </dgm:pt>
    <dgm:pt modelId="{20E18FD0-7953-4688-AB1A-F1E0738435F0}" type="parTrans" cxnId="{914D6CB4-04C9-4930-9E88-093588C6E9F2}">
      <dgm:prSet/>
      <dgm:spPr/>
      <dgm:t>
        <a:bodyPr/>
        <a:lstStyle/>
        <a:p>
          <a:endParaRPr lang="ru-RU" sz="2400">
            <a:solidFill>
              <a:srgbClr val="FFFF00"/>
            </a:solidFill>
          </a:endParaRPr>
        </a:p>
      </dgm:t>
    </dgm:pt>
    <dgm:pt modelId="{FD5EC3AA-3C2D-4780-812C-113F3D6E4A43}" type="sibTrans" cxnId="{914D6CB4-04C9-4930-9E88-093588C6E9F2}">
      <dgm:prSet/>
      <dgm:spPr/>
      <dgm:t>
        <a:bodyPr/>
        <a:lstStyle/>
        <a:p>
          <a:endParaRPr lang="ru-RU" sz="2400">
            <a:solidFill>
              <a:srgbClr val="FFFF00"/>
            </a:solidFill>
          </a:endParaRPr>
        </a:p>
      </dgm:t>
    </dgm:pt>
    <dgm:pt modelId="{F4157140-76E5-4230-B1AC-6797FABDB8F2}">
      <dgm:prSet custT="1"/>
      <dgm:spPr/>
      <dgm:t>
        <a:bodyPr/>
        <a:lstStyle/>
        <a:p>
          <a:pPr rtl="0"/>
          <a:r>
            <a:rPr lang="ru-RU" sz="2400" i="1" dirty="0" smtClean="0">
              <a:solidFill>
                <a:srgbClr val="FFFF00"/>
              </a:solidFill>
            </a:rPr>
            <a:t>стратегические</a:t>
          </a:r>
          <a:endParaRPr lang="ru-RU" sz="2400" dirty="0">
            <a:solidFill>
              <a:srgbClr val="FFFF00"/>
            </a:solidFill>
          </a:endParaRPr>
        </a:p>
      </dgm:t>
    </dgm:pt>
    <dgm:pt modelId="{30EF6BE6-062E-49B5-B315-24836DAACA75}" type="parTrans" cxnId="{F001198B-0717-4C24-B385-15D3CE94C71E}">
      <dgm:prSet/>
      <dgm:spPr/>
      <dgm:t>
        <a:bodyPr/>
        <a:lstStyle/>
        <a:p>
          <a:endParaRPr lang="ru-RU" sz="2400">
            <a:solidFill>
              <a:srgbClr val="FFFF00"/>
            </a:solidFill>
          </a:endParaRPr>
        </a:p>
      </dgm:t>
    </dgm:pt>
    <dgm:pt modelId="{E639E3A1-67E9-4F21-A41C-84CA4529D50F}" type="sibTrans" cxnId="{F001198B-0717-4C24-B385-15D3CE94C71E}">
      <dgm:prSet/>
      <dgm:spPr/>
      <dgm:t>
        <a:bodyPr/>
        <a:lstStyle/>
        <a:p>
          <a:endParaRPr lang="ru-RU" sz="2400">
            <a:solidFill>
              <a:srgbClr val="FFFF00"/>
            </a:solidFill>
          </a:endParaRPr>
        </a:p>
      </dgm:t>
    </dgm:pt>
    <dgm:pt modelId="{10D76856-ED3B-46F7-89A2-5FBF99CAF09C}">
      <dgm:prSet custT="1"/>
      <dgm:spPr/>
      <dgm:t>
        <a:bodyPr/>
        <a:lstStyle/>
        <a:p>
          <a:pPr rtl="0"/>
          <a:r>
            <a:rPr lang="ru-RU" sz="2400" dirty="0" smtClean="0">
              <a:solidFill>
                <a:srgbClr val="FFFF00"/>
              </a:solidFill>
            </a:rPr>
            <a:t>оперативные</a:t>
          </a:r>
          <a:endParaRPr lang="ru-RU" sz="2400" dirty="0">
            <a:solidFill>
              <a:srgbClr val="FFFF00"/>
            </a:solidFill>
          </a:endParaRPr>
        </a:p>
      </dgm:t>
    </dgm:pt>
    <dgm:pt modelId="{0CD88BBB-44F1-4DDF-AF90-0D73922822FD}" type="parTrans" cxnId="{51DFFA5C-CC73-40FC-AF5C-C77D3E4AD40F}">
      <dgm:prSet/>
      <dgm:spPr/>
      <dgm:t>
        <a:bodyPr/>
        <a:lstStyle/>
        <a:p>
          <a:endParaRPr lang="ru-RU" sz="2400"/>
        </a:p>
      </dgm:t>
    </dgm:pt>
    <dgm:pt modelId="{43EAE184-514A-41C6-8FCD-6B943FAA33D3}" type="sibTrans" cxnId="{51DFFA5C-CC73-40FC-AF5C-C77D3E4AD40F}">
      <dgm:prSet/>
      <dgm:spPr/>
      <dgm:t>
        <a:bodyPr/>
        <a:lstStyle/>
        <a:p>
          <a:endParaRPr lang="ru-RU" sz="2400"/>
        </a:p>
      </dgm:t>
    </dgm:pt>
    <dgm:pt modelId="{A803AA2A-69BC-43C2-A809-1DB66E59080A}">
      <dgm:prSet custT="1"/>
      <dgm:spPr/>
      <dgm:t>
        <a:bodyPr/>
        <a:lstStyle/>
        <a:p>
          <a:pPr rtl="0"/>
          <a:r>
            <a:rPr lang="ru-RU" sz="2400" i="1" dirty="0" smtClean="0">
              <a:solidFill>
                <a:srgbClr val="FFFF00"/>
              </a:solidFill>
            </a:rPr>
            <a:t>тактические</a:t>
          </a:r>
          <a:endParaRPr lang="ru-RU" sz="2400" dirty="0">
            <a:solidFill>
              <a:srgbClr val="FFFF00"/>
            </a:solidFill>
          </a:endParaRPr>
        </a:p>
      </dgm:t>
    </dgm:pt>
    <dgm:pt modelId="{3F250F11-CDDC-4FD1-976C-B576A938B5D9}" type="parTrans" cxnId="{46BA53E4-F0BF-43DB-B155-13001C2A3827}">
      <dgm:prSet/>
      <dgm:spPr/>
      <dgm:t>
        <a:bodyPr/>
        <a:lstStyle/>
        <a:p>
          <a:endParaRPr lang="ru-RU" sz="2400"/>
        </a:p>
      </dgm:t>
    </dgm:pt>
    <dgm:pt modelId="{34179369-083A-46A8-92A5-96B124217DE8}" type="sibTrans" cxnId="{46BA53E4-F0BF-43DB-B155-13001C2A3827}">
      <dgm:prSet/>
      <dgm:spPr/>
      <dgm:t>
        <a:bodyPr/>
        <a:lstStyle/>
        <a:p>
          <a:endParaRPr lang="ru-RU" sz="2400"/>
        </a:p>
      </dgm:t>
    </dgm:pt>
    <dgm:pt modelId="{EFF93D0B-42F6-480E-9084-82D19C2A1B72}" type="pres">
      <dgm:prSet presAssocID="{6469BFA3-9D5A-437E-9529-70481C842DE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97A910-A57D-42EE-94D4-49CFB0CF9ABF}" type="pres">
      <dgm:prSet presAssocID="{60379F45-B1C7-4EE3-8AB2-D886BD9A5B92}" presName="vertOne" presStyleCnt="0"/>
      <dgm:spPr/>
    </dgm:pt>
    <dgm:pt modelId="{498A01A2-B3B4-40C1-99C5-5F7FFDA0B38F}" type="pres">
      <dgm:prSet presAssocID="{60379F45-B1C7-4EE3-8AB2-D886BD9A5B9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A4ED36-8523-4A11-9E79-69236123E28D}" type="pres">
      <dgm:prSet presAssocID="{60379F45-B1C7-4EE3-8AB2-D886BD9A5B92}" presName="parTransOne" presStyleCnt="0"/>
      <dgm:spPr/>
    </dgm:pt>
    <dgm:pt modelId="{8455075A-C5F6-418F-9EF4-A78EB44ACAD5}" type="pres">
      <dgm:prSet presAssocID="{60379F45-B1C7-4EE3-8AB2-D886BD9A5B92}" presName="horzOne" presStyleCnt="0"/>
      <dgm:spPr/>
    </dgm:pt>
    <dgm:pt modelId="{982CADAF-1B52-4A9B-8E20-4ACA0D8F6491}" type="pres">
      <dgm:prSet presAssocID="{F4157140-76E5-4230-B1AC-6797FABDB8F2}" presName="vertTwo" presStyleCnt="0"/>
      <dgm:spPr/>
    </dgm:pt>
    <dgm:pt modelId="{C64E255F-9F24-49E7-89DA-599096279F66}" type="pres">
      <dgm:prSet presAssocID="{F4157140-76E5-4230-B1AC-6797FABDB8F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1CDC86-CD1E-4581-A90F-248FB073103F}" type="pres">
      <dgm:prSet presAssocID="{F4157140-76E5-4230-B1AC-6797FABDB8F2}" presName="parTransTwo" presStyleCnt="0"/>
      <dgm:spPr/>
    </dgm:pt>
    <dgm:pt modelId="{50230003-C382-405C-A175-014E60791196}" type="pres">
      <dgm:prSet presAssocID="{F4157140-76E5-4230-B1AC-6797FABDB8F2}" presName="horzTwo" presStyleCnt="0"/>
      <dgm:spPr/>
    </dgm:pt>
    <dgm:pt modelId="{8388ABE8-9494-4989-AC11-4D80E0039EAB}" type="pres">
      <dgm:prSet presAssocID="{A803AA2A-69BC-43C2-A809-1DB66E59080A}" presName="vertThree" presStyleCnt="0"/>
      <dgm:spPr/>
    </dgm:pt>
    <dgm:pt modelId="{868BEDA7-A597-439C-B01F-4C98C690D351}" type="pres">
      <dgm:prSet presAssocID="{A803AA2A-69BC-43C2-A809-1DB66E59080A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54013C-AED8-4484-B8BC-CA30DCE9BF3C}" type="pres">
      <dgm:prSet presAssocID="{A803AA2A-69BC-43C2-A809-1DB66E59080A}" presName="parTransThree" presStyleCnt="0"/>
      <dgm:spPr/>
    </dgm:pt>
    <dgm:pt modelId="{7A5BE857-4CDD-4927-AC29-C374D0E45D72}" type="pres">
      <dgm:prSet presAssocID="{A803AA2A-69BC-43C2-A809-1DB66E59080A}" presName="horzThree" presStyleCnt="0"/>
      <dgm:spPr/>
    </dgm:pt>
    <dgm:pt modelId="{C0FF2CA9-4FE8-4403-B1ED-8772575F1EAE}" type="pres">
      <dgm:prSet presAssocID="{10D76856-ED3B-46F7-89A2-5FBF99CAF09C}" presName="vertFour" presStyleCnt="0">
        <dgm:presLayoutVars>
          <dgm:chPref val="3"/>
        </dgm:presLayoutVars>
      </dgm:prSet>
      <dgm:spPr/>
    </dgm:pt>
    <dgm:pt modelId="{11AE241E-802F-457F-A73E-519C122DDD7F}" type="pres">
      <dgm:prSet presAssocID="{10D76856-ED3B-46F7-89A2-5FBF99CAF09C}" presName="txFour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6551AE-7B9D-495D-9A0D-52D8F906FE23}" type="pres">
      <dgm:prSet presAssocID="{10D76856-ED3B-46F7-89A2-5FBF99CAF09C}" presName="horzFour" presStyleCnt="0"/>
      <dgm:spPr/>
    </dgm:pt>
  </dgm:ptLst>
  <dgm:cxnLst>
    <dgm:cxn modelId="{E6654D82-D997-4B95-B799-80DD52B399EB}" type="presOf" srcId="{6469BFA3-9D5A-437E-9529-70481C842DE9}" destId="{EFF93D0B-42F6-480E-9084-82D19C2A1B72}" srcOrd="0" destOrd="0" presId="urn:microsoft.com/office/officeart/2005/8/layout/hierarchy4"/>
    <dgm:cxn modelId="{A16CFF7B-E78E-4330-8126-8DDD7EF7DBD8}" type="presOf" srcId="{A803AA2A-69BC-43C2-A809-1DB66E59080A}" destId="{868BEDA7-A597-439C-B01F-4C98C690D351}" srcOrd="0" destOrd="0" presId="urn:microsoft.com/office/officeart/2005/8/layout/hierarchy4"/>
    <dgm:cxn modelId="{EB40F461-E936-4395-8488-61C0E7F4DD3A}" type="presOf" srcId="{60379F45-B1C7-4EE3-8AB2-D886BD9A5B92}" destId="{498A01A2-B3B4-40C1-99C5-5F7FFDA0B38F}" srcOrd="0" destOrd="0" presId="urn:microsoft.com/office/officeart/2005/8/layout/hierarchy4"/>
    <dgm:cxn modelId="{51DFFA5C-CC73-40FC-AF5C-C77D3E4AD40F}" srcId="{A803AA2A-69BC-43C2-A809-1DB66E59080A}" destId="{10D76856-ED3B-46F7-89A2-5FBF99CAF09C}" srcOrd="0" destOrd="0" parTransId="{0CD88BBB-44F1-4DDF-AF90-0D73922822FD}" sibTransId="{43EAE184-514A-41C6-8FCD-6B943FAA33D3}"/>
    <dgm:cxn modelId="{8E43E90C-FB85-4635-A7F3-71002DFF8D0E}" type="presOf" srcId="{10D76856-ED3B-46F7-89A2-5FBF99CAF09C}" destId="{11AE241E-802F-457F-A73E-519C122DDD7F}" srcOrd="0" destOrd="0" presId="urn:microsoft.com/office/officeart/2005/8/layout/hierarchy4"/>
    <dgm:cxn modelId="{914D6CB4-04C9-4930-9E88-093588C6E9F2}" srcId="{6469BFA3-9D5A-437E-9529-70481C842DE9}" destId="{60379F45-B1C7-4EE3-8AB2-D886BD9A5B92}" srcOrd="0" destOrd="0" parTransId="{20E18FD0-7953-4688-AB1A-F1E0738435F0}" sibTransId="{FD5EC3AA-3C2D-4780-812C-113F3D6E4A43}"/>
    <dgm:cxn modelId="{F001198B-0717-4C24-B385-15D3CE94C71E}" srcId="{60379F45-B1C7-4EE3-8AB2-D886BD9A5B92}" destId="{F4157140-76E5-4230-B1AC-6797FABDB8F2}" srcOrd="0" destOrd="0" parTransId="{30EF6BE6-062E-49B5-B315-24836DAACA75}" sibTransId="{E639E3A1-67E9-4F21-A41C-84CA4529D50F}"/>
    <dgm:cxn modelId="{46BA53E4-F0BF-43DB-B155-13001C2A3827}" srcId="{F4157140-76E5-4230-B1AC-6797FABDB8F2}" destId="{A803AA2A-69BC-43C2-A809-1DB66E59080A}" srcOrd="0" destOrd="0" parTransId="{3F250F11-CDDC-4FD1-976C-B576A938B5D9}" sibTransId="{34179369-083A-46A8-92A5-96B124217DE8}"/>
    <dgm:cxn modelId="{218418CB-A752-42EF-9BAA-83D4B068182C}" type="presOf" srcId="{F4157140-76E5-4230-B1AC-6797FABDB8F2}" destId="{C64E255F-9F24-49E7-89DA-599096279F66}" srcOrd="0" destOrd="0" presId="urn:microsoft.com/office/officeart/2005/8/layout/hierarchy4"/>
    <dgm:cxn modelId="{40D4CF34-BAC4-49DA-A85E-0B972FA9ABCA}" type="presParOf" srcId="{EFF93D0B-42F6-480E-9084-82D19C2A1B72}" destId="{5097A910-A57D-42EE-94D4-49CFB0CF9ABF}" srcOrd="0" destOrd="0" presId="urn:microsoft.com/office/officeart/2005/8/layout/hierarchy4"/>
    <dgm:cxn modelId="{2245291C-E47A-46B3-BC47-5071E4E4F0D1}" type="presParOf" srcId="{5097A910-A57D-42EE-94D4-49CFB0CF9ABF}" destId="{498A01A2-B3B4-40C1-99C5-5F7FFDA0B38F}" srcOrd="0" destOrd="0" presId="urn:microsoft.com/office/officeart/2005/8/layout/hierarchy4"/>
    <dgm:cxn modelId="{F46EC889-D636-48F3-9779-B943052AAEFA}" type="presParOf" srcId="{5097A910-A57D-42EE-94D4-49CFB0CF9ABF}" destId="{4FA4ED36-8523-4A11-9E79-69236123E28D}" srcOrd="1" destOrd="0" presId="urn:microsoft.com/office/officeart/2005/8/layout/hierarchy4"/>
    <dgm:cxn modelId="{E234C5E2-A9A3-4A3D-B86B-C4F49F43CD9E}" type="presParOf" srcId="{5097A910-A57D-42EE-94D4-49CFB0CF9ABF}" destId="{8455075A-C5F6-418F-9EF4-A78EB44ACAD5}" srcOrd="2" destOrd="0" presId="urn:microsoft.com/office/officeart/2005/8/layout/hierarchy4"/>
    <dgm:cxn modelId="{E369CB3D-8600-4F18-B482-5D8F15666045}" type="presParOf" srcId="{8455075A-C5F6-418F-9EF4-A78EB44ACAD5}" destId="{982CADAF-1B52-4A9B-8E20-4ACA0D8F6491}" srcOrd="0" destOrd="0" presId="urn:microsoft.com/office/officeart/2005/8/layout/hierarchy4"/>
    <dgm:cxn modelId="{699DE10E-5DBE-424F-94EF-8B43132ABEB5}" type="presParOf" srcId="{982CADAF-1B52-4A9B-8E20-4ACA0D8F6491}" destId="{C64E255F-9F24-49E7-89DA-599096279F66}" srcOrd="0" destOrd="0" presId="urn:microsoft.com/office/officeart/2005/8/layout/hierarchy4"/>
    <dgm:cxn modelId="{3824CEDD-7BE4-4ACC-A849-06776C3F2809}" type="presParOf" srcId="{982CADAF-1B52-4A9B-8E20-4ACA0D8F6491}" destId="{941CDC86-CD1E-4581-A90F-248FB073103F}" srcOrd="1" destOrd="0" presId="urn:microsoft.com/office/officeart/2005/8/layout/hierarchy4"/>
    <dgm:cxn modelId="{A06A6D5A-7197-44A3-A455-29923A4E2BCF}" type="presParOf" srcId="{982CADAF-1B52-4A9B-8E20-4ACA0D8F6491}" destId="{50230003-C382-405C-A175-014E60791196}" srcOrd="2" destOrd="0" presId="urn:microsoft.com/office/officeart/2005/8/layout/hierarchy4"/>
    <dgm:cxn modelId="{F4093FD5-9FC9-4A6C-A091-47188DBB3B8F}" type="presParOf" srcId="{50230003-C382-405C-A175-014E60791196}" destId="{8388ABE8-9494-4989-AC11-4D80E0039EAB}" srcOrd="0" destOrd="0" presId="urn:microsoft.com/office/officeart/2005/8/layout/hierarchy4"/>
    <dgm:cxn modelId="{32E1DE2E-2827-4A86-A4CC-59807B728722}" type="presParOf" srcId="{8388ABE8-9494-4989-AC11-4D80E0039EAB}" destId="{868BEDA7-A597-439C-B01F-4C98C690D351}" srcOrd="0" destOrd="0" presId="urn:microsoft.com/office/officeart/2005/8/layout/hierarchy4"/>
    <dgm:cxn modelId="{FF9DE904-A7FB-4DDC-A7A1-6AC6E6FB0B83}" type="presParOf" srcId="{8388ABE8-9494-4989-AC11-4D80E0039EAB}" destId="{9854013C-AED8-4484-B8BC-CA30DCE9BF3C}" srcOrd="1" destOrd="0" presId="urn:microsoft.com/office/officeart/2005/8/layout/hierarchy4"/>
    <dgm:cxn modelId="{C3103969-24BE-4D9F-8F1D-E84324DB50D2}" type="presParOf" srcId="{8388ABE8-9494-4989-AC11-4D80E0039EAB}" destId="{7A5BE857-4CDD-4927-AC29-C374D0E45D72}" srcOrd="2" destOrd="0" presId="urn:microsoft.com/office/officeart/2005/8/layout/hierarchy4"/>
    <dgm:cxn modelId="{3DCF5482-9374-4C11-BEA4-EEC7EB92E775}" type="presParOf" srcId="{7A5BE857-4CDD-4927-AC29-C374D0E45D72}" destId="{C0FF2CA9-4FE8-4403-B1ED-8772575F1EAE}" srcOrd="0" destOrd="0" presId="urn:microsoft.com/office/officeart/2005/8/layout/hierarchy4"/>
    <dgm:cxn modelId="{574885E7-8171-43BA-8E17-E54C626CA9C2}" type="presParOf" srcId="{C0FF2CA9-4FE8-4403-B1ED-8772575F1EAE}" destId="{11AE241E-802F-457F-A73E-519C122DDD7F}" srcOrd="0" destOrd="0" presId="urn:microsoft.com/office/officeart/2005/8/layout/hierarchy4"/>
    <dgm:cxn modelId="{1A919BBE-0CA1-4F51-AE03-AE46C8424A76}" type="presParOf" srcId="{C0FF2CA9-4FE8-4403-B1ED-8772575F1EAE}" destId="{D36551AE-7B9D-495D-9A0D-52D8F906FE2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FC84C8-77FC-4FC3-B3F4-800040BD7BD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730B35-89F5-4C5C-8601-FC81AA6B42B2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400" b="1" dirty="0" smtClean="0">
              <a:solidFill>
                <a:schemeClr val="tx1"/>
              </a:solidFill>
            </a:rPr>
            <a:t>По значимости для человека</a:t>
          </a:r>
          <a:endParaRPr lang="ru-RU" sz="2400" b="1" dirty="0">
            <a:solidFill>
              <a:schemeClr val="tx1"/>
            </a:solidFill>
          </a:endParaRPr>
        </a:p>
      </dgm:t>
    </dgm:pt>
    <dgm:pt modelId="{5361DC0E-B34E-48C1-B8F0-23E9EB7CCE62}" type="parTrans" cxnId="{18A9E830-4FD5-4098-B5FE-B2DE445F2107}">
      <dgm:prSet/>
      <dgm:spPr/>
      <dgm:t>
        <a:bodyPr/>
        <a:lstStyle/>
        <a:p>
          <a:endParaRPr lang="ru-RU"/>
        </a:p>
      </dgm:t>
    </dgm:pt>
    <dgm:pt modelId="{07064DF3-8237-4099-ACED-EC9415AAFB8B}" type="sibTrans" cxnId="{18A9E830-4FD5-4098-B5FE-B2DE445F2107}">
      <dgm:prSet/>
      <dgm:spPr/>
      <dgm:t>
        <a:bodyPr/>
        <a:lstStyle/>
        <a:p>
          <a:endParaRPr lang="ru-RU"/>
        </a:p>
      </dgm:t>
    </dgm:pt>
    <dgm:pt modelId="{9B6959D4-1165-476A-8645-92B07A29F2A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b="1" dirty="0" smtClean="0">
              <a:solidFill>
                <a:srgbClr val="FF0000"/>
              </a:solidFill>
            </a:rPr>
            <a:t>приоритетные</a:t>
          </a:r>
          <a:endParaRPr lang="ru-RU" sz="2400" b="1" dirty="0">
            <a:solidFill>
              <a:srgbClr val="FF0000"/>
            </a:solidFill>
          </a:endParaRPr>
        </a:p>
      </dgm:t>
    </dgm:pt>
    <dgm:pt modelId="{ECE2E83C-1610-4D85-ADD9-0BEBAF7FD6FD}" type="parTrans" cxnId="{32CD96CA-C6CE-4E18-857D-6884BD57FD80}">
      <dgm:prSet/>
      <dgm:spPr/>
      <dgm:t>
        <a:bodyPr/>
        <a:lstStyle/>
        <a:p>
          <a:endParaRPr lang="ru-RU"/>
        </a:p>
      </dgm:t>
    </dgm:pt>
    <dgm:pt modelId="{46AD39E4-804A-4F65-A256-70B4CA1E614D}" type="sibTrans" cxnId="{32CD96CA-C6CE-4E18-857D-6884BD57FD80}">
      <dgm:prSet/>
      <dgm:spPr/>
      <dgm:t>
        <a:bodyPr/>
        <a:lstStyle/>
        <a:p>
          <a:endParaRPr lang="ru-RU"/>
        </a:p>
      </dgm:t>
    </dgm:pt>
    <dgm:pt modelId="{9FC69EFF-32CE-427D-A2C5-869F877D112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b="1" smtClean="0"/>
            <a:t>второстепенные</a:t>
          </a:r>
          <a:endParaRPr lang="ru-RU" sz="2400" b="1"/>
        </a:p>
      </dgm:t>
    </dgm:pt>
    <dgm:pt modelId="{AD2268A8-49FD-4A51-B54A-7DF5598AF573}" type="parTrans" cxnId="{1BA1028A-25EC-44E1-B61E-71E2A93DB22E}">
      <dgm:prSet/>
      <dgm:spPr/>
      <dgm:t>
        <a:bodyPr/>
        <a:lstStyle/>
        <a:p>
          <a:endParaRPr lang="ru-RU"/>
        </a:p>
      </dgm:t>
    </dgm:pt>
    <dgm:pt modelId="{8AFF10ED-C87E-4498-AA54-CD9076CA9497}" type="sibTrans" cxnId="{1BA1028A-25EC-44E1-B61E-71E2A93DB22E}">
      <dgm:prSet/>
      <dgm:spPr/>
      <dgm:t>
        <a:bodyPr/>
        <a:lstStyle/>
        <a:p>
          <a:endParaRPr lang="ru-RU"/>
        </a:p>
      </dgm:t>
    </dgm:pt>
    <dgm:pt modelId="{67CB64E2-54C3-4C0C-BED4-CA230CED01A1}" type="pres">
      <dgm:prSet presAssocID="{49FC84C8-77FC-4FC3-B3F4-800040BD7B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ADF2FA-0EEC-4A6A-98F7-9DB8BF8D9412}" type="pres">
      <dgm:prSet presAssocID="{64730B35-89F5-4C5C-8601-FC81AA6B42B2}" presName="vertOne" presStyleCnt="0"/>
      <dgm:spPr/>
    </dgm:pt>
    <dgm:pt modelId="{A60DDD87-86E9-43E9-A7B2-44EF02EB1DA6}" type="pres">
      <dgm:prSet presAssocID="{64730B35-89F5-4C5C-8601-FC81AA6B42B2}" presName="txOne" presStyleLbl="node0" presStyleIdx="0" presStyleCnt="1" custScaleX="100074" custLinFactNeighborX="-3149" custLinFactNeighborY="85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347F7-382B-4AFF-A658-A614843DB222}" type="pres">
      <dgm:prSet presAssocID="{64730B35-89F5-4C5C-8601-FC81AA6B42B2}" presName="parTransOne" presStyleCnt="0"/>
      <dgm:spPr/>
    </dgm:pt>
    <dgm:pt modelId="{1503D137-F581-4AED-9F5F-9EDADB7C8A9F}" type="pres">
      <dgm:prSet presAssocID="{64730B35-89F5-4C5C-8601-FC81AA6B42B2}" presName="horzOne" presStyleCnt="0"/>
      <dgm:spPr/>
    </dgm:pt>
    <dgm:pt modelId="{E2B88699-0BFE-4876-964F-58CD56471AD2}" type="pres">
      <dgm:prSet presAssocID="{9B6959D4-1165-476A-8645-92B07A29F2A2}" presName="vertTwo" presStyleCnt="0"/>
      <dgm:spPr/>
    </dgm:pt>
    <dgm:pt modelId="{31B62C65-E62C-4FA6-92B2-E7E809D5B915}" type="pres">
      <dgm:prSet presAssocID="{9B6959D4-1165-476A-8645-92B07A29F2A2}" presName="txTwo" presStyleLbl="node2" presStyleIdx="0" presStyleCnt="2" custLinFactNeighborX="-90" custLinFactNeighborY="-66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C671B5-947D-421F-9F4A-E3956059785D}" type="pres">
      <dgm:prSet presAssocID="{9B6959D4-1165-476A-8645-92B07A29F2A2}" presName="horzTwo" presStyleCnt="0"/>
      <dgm:spPr/>
    </dgm:pt>
    <dgm:pt modelId="{1188B7DC-426D-433D-A187-B7115AB42285}" type="pres">
      <dgm:prSet presAssocID="{46AD39E4-804A-4F65-A256-70B4CA1E614D}" presName="sibSpaceTwo" presStyleCnt="0"/>
      <dgm:spPr/>
    </dgm:pt>
    <dgm:pt modelId="{C17ABDDF-827A-4F5E-BAF4-291E58F49085}" type="pres">
      <dgm:prSet presAssocID="{9FC69EFF-32CE-427D-A2C5-869F877D1126}" presName="vertTwo" presStyleCnt="0"/>
      <dgm:spPr/>
    </dgm:pt>
    <dgm:pt modelId="{E2496CF5-39BC-47D5-B487-FC9F77C5BCA1}" type="pres">
      <dgm:prSet presAssocID="{9FC69EFF-32CE-427D-A2C5-869F877D112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E900E1-B989-4799-9EE0-4542819DA277}" type="pres">
      <dgm:prSet presAssocID="{9FC69EFF-32CE-427D-A2C5-869F877D1126}" presName="horzTwo" presStyleCnt="0"/>
      <dgm:spPr/>
    </dgm:pt>
  </dgm:ptLst>
  <dgm:cxnLst>
    <dgm:cxn modelId="{BE8D665B-B987-4E87-A272-20BC766F6681}" type="presOf" srcId="{9FC69EFF-32CE-427D-A2C5-869F877D1126}" destId="{E2496CF5-39BC-47D5-B487-FC9F77C5BCA1}" srcOrd="0" destOrd="0" presId="urn:microsoft.com/office/officeart/2005/8/layout/hierarchy4"/>
    <dgm:cxn modelId="{32CD96CA-C6CE-4E18-857D-6884BD57FD80}" srcId="{64730B35-89F5-4C5C-8601-FC81AA6B42B2}" destId="{9B6959D4-1165-476A-8645-92B07A29F2A2}" srcOrd="0" destOrd="0" parTransId="{ECE2E83C-1610-4D85-ADD9-0BEBAF7FD6FD}" sibTransId="{46AD39E4-804A-4F65-A256-70B4CA1E614D}"/>
    <dgm:cxn modelId="{C5C55964-493E-4ACF-9110-F094014E1B46}" type="presOf" srcId="{64730B35-89F5-4C5C-8601-FC81AA6B42B2}" destId="{A60DDD87-86E9-43E9-A7B2-44EF02EB1DA6}" srcOrd="0" destOrd="0" presId="urn:microsoft.com/office/officeart/2005/8/layout/hierarchy4"/>
    <dgm:cxn modelId="{1BA1028A-25EC-44E1-B61E-71E2A93DB22E}" srcId="{64730B35-89F5-4C5C-8601-FC81AA6B42B2}" destId="{9FC69EFF-32CE-427D-A2C5-869F877D1126}" srcOrd="1" destOrd="0" parTransId="{AD2268A8-49FD-4A51-B54A-7DF5598AF573}" sibTransId="{8AFF10ED-C87E-4498-AA54-CD9076CA9497}"/>
    <dgm:cxn modelId="{18A9E830-4FD5-4098-B5FE-B2DE445F2107}" srcId="{49FC84C8-77FC-4FC3-B3F4-800040BD7BD9}" destId="{64730B35-89F5-4C5C-8601-FC81AA6B42B2}" srcOrd="0" destOrd="0" parTransId="{5361DC0E-B34E-48C1-B8F0-23E9EB7CCE62}" sibTransId="{07064DF3-8237-4099-ACED-EC9415AAFB8B}"/>
    <dgm:cxn modelId="{92704F0A-8EDD-490C-A56D-CEF5560D9EC6}" type="presOf" srcId="{49FC84C8-77FC-4FC3-B3F4-800040BD7BD9}" destId="{67CB64E2-54C3-4C0C-BED4-CA230CED01A1}" srcOrd="0" destOrd="0" presId="urn:microsoft.com/office/officeart/2005/8/layout/hierarchy4"/>
    <dgm:cxn modelId="{AEFCCBC3-6694-4F54-ABA5-9A10257B43BD}" type="presOf" srcId="{9B6959D4-1165-476A-8645-92B07A29F2A2}" destId="{31B62C65-E62C-4FA6-92B2-E7E809D5B915}" srcOrd="0" destOrd="0" presId="urn:microsoft.com/office/officeart/2005/8/layout/hierarchy4"/>
    <dgm:cxn modelId="{737C0E74-0002-4BE5-8434-3C9702A79225}" type="presParOf" srcId="{67CB64E2-54C3-4C0C-BED4-CA230CED01A1}" destId="{9CADF2FA-0EEC-4A6A-98F7-9DB8BF8D9412}" srcOrd="0" destOrd="0" presId="urn:microsoft.com/office/officeart/2005/8/layout/hierarchy4"/>
    <dgm:cxn modelId="{661C5B1D-5488-46BB-8CB7-CC599BA7DABA}" type="presParOf" srcId="{9CADF2FA-0EEC-4A6A-98F7-9DB8BF8D9412}" destId="{A60DDD87-86E9-43E9-A7B2-44EF02EB1DA6}" srcOrd="0" destOrd="0" presId="urn:microsoft.com/office/officeart/2005/8/layout/hierarchy4"/>
    <dgm:cxn modelId="{D4F63177-8279-4241-8A91-35BAE32E2D6A}" type="presParOf" srcId="{9CADF2FA-0EEC-4A6A-98F7-9DB8BF8D9412}" destId="{3F6347F7-382B-4AFF-A658-A614843DB222}" srcOrd="1" destOrd="0" presId="urn:microsoft.com/office/officeart/2005/8/layout/hierarchy4"/>
    <dgm:cxn modelId="{7C6AA898-3943-45EF-8D77-8214CEF145BC}" type="presParOf" srcId="{9CADF2FA-0EEC-4A6A-98F7-9DB8BF8D9412}" destId="{1503D137-F581-4AED-9F5F-9EDADB7C8A9F}" srcOrd="2" destOrd="0" presId="urn:microsoft.com/office/officeart/2005/8/layout/hierarchy4"/>
    <dgm:cxn modelId="{B122CFC9-4823-4C0F-B2C4-CB5F3611E36F}" type="presParOf" srcId="{1503D137-F581-4AED-9F5F-9EDADB7C8A9F}" destId="{E2B88699-0BFE-4876-964F-58CD56471AD2}" srcOrd="0" destOrd="0" presId="urn:microsoft.com/office/officeart/2005/8/layout/hierarchy4"/>
    <dgm:cxn modelId="{09C17D40-ECAD-4807-8D78-525636CB8A3D}" type="presParOf" srcId="{E2B88699-0BFE-4876-964F-58CD56471AD2}" destId="{31B62C65-E62C-4FA6-92B2-E7E809D5B915}" srcOrd="0" destOrd="0" presId="urn:microsoft.com/office/officeart/2005/8/layout/hierarchy4"/>
    <dgm:cxn modelId="{E440E023-57ED-4755-A8BB-A6F872D33060}" type="presParOf" srcId="{E2B88699-0BFE-4876-964F-58CD56471AD2}" destId="{A0C671B5-947D-421F-9F4A-E3956059785D}" srcOrd="1" destOrd="0" presId="urn:microsoft.com/office/officeart/2005/8/layout/hierarchy4"/>
    <dgm:cxn modelId="{9657A244-E5B7-478C-87C7-09BA377C5985}" type="presParOf" srcId="{1503D137-F581-4AED-9F5F-9EDADB7C8A9F}" destId="{1188B7DC-426D-433D-A187-B7115AB42285}" srcOrd="1" destOrd="0" presId="urn:microsoft.com/office/officeart/2005/8/layout/hierarchy4"/>
    <dgm:cxn modelId="{C5B9C6F2-99CE-4ED0-B708-9B24B0078E9E}" type="presParOf" srcId="{1503D137-F581-4AED-9F5F-9EDADB7C8A9F}" destId="{C17ABDDF-827A-4F5E-BAF4-291E58F49085}" srcOrd="2" destOrd="0" presId="urn:microsoft.com/office/officeart/2005/8/layout/hierarchy4"/>
    <dgm:cxn modelId="{FF91468E-B8B7-4A3F-BB7E-7889698E936E}" type="presParOf" srcId="{C17ABDDF-827A-4F5E-BAF4-291E58F49085}" destId="{E2496CF5-39BC-47D5-B487-FC9F77C5BCA1}" srcOrd="0" destOrd="0" presId="urn:microsoft.com/office/officeart/2005/8/layout/hierarchy4"/>
    <dgm:cxn modelId="{377B504B-F36F-412C-8F4B-439DE3FF1F04}" type="presParOf" srcId="{C17ABDDF-827A-4F5E-BAF4-291E58F49085}" destId="{DCE900E1-B989-4799-9EE0-4542819DA27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AEF442B-7179-495D-A40B-5A71DF9946A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E82D75C-A9BA-4B28-8752-7C7B5B847F6D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1</a:t>
          </a:r>
          <a:r>
            <a:rPr lang="ru-RU" sz="2000" b="1" dirty="0" smtClean="0">
              <a:solidFill>
                <a:schemeClr val="tx1"/>
              </a:solidFill>
            </a:rPr>
            <a:t>. Устанавливайте цели всегда письменно </a:t>
          </a:r>
          <a:endParaRPr lang="ru-RU" sz="2000" b="1" dirty="0">
            <a:solidFill>
              <a:schemeClr val="tx1"/>
            </a:solidFill>
          </a:endParaRPr>
        </a:p>
      </dgm:t>
    </dgm:pt>
    <dgm:pt modelId="{4D5F2F82-6258-42A6-B95E-6A059B6E5D6D}" type="parTrans" cxnId="{308EAE52-8D7A-4738-BE40-80234EE963B2}">
      <dgm:prSet/>
      <dgm:spPr/>
      <dgm:t>
        <a:bodyPr/>
        <a:lstStyle/>
        <a:p>
          <a:endParaRPr lang="ru-RU" sz="2000"/>
        </a:p>
      </dgm:t>
    </dgm:pt>
    <dgm:pt modelId="{172FE311-9C44-4844-9DE4-217088D23C6E}" type="sibTrans" cxnId="{308EAE52-8D7A-4738-BE40-80234EE963B2}">
      <dgm:prSet/>
      <dgm:spPr/>
      <dgm:t>
        <a:bodyPr/>
        <a:lstStyle/>
        <a:p>
          <a:endParaRPr lang="ru-RU" sz="2000"/>
        </a:p>
      </dgm:t>
    </dgm:pt>
    <dgm:pt modelId="{EB8F05AA-DFFE-4C97-953A-753FE1AFA519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2</a:t>
          </a:r>
          <a:r>
            <a:rPr lang="ru-RU" sz="2000" b="1" dirty="0" smtClean="0">
              <a:solidFill>
                <a:schemeClr val="tx1"/>
              </a:solidFill>
            </a:rPr>
            <a:t>. Пишите себе разнообразные «</a:t>
          </a:r>
          <a:r>
            <a:rPr lang="ru-RU" sz="2000" b="1" dirty="0" err="1" smtClean="0">
              <a:solidFill>
                <a:schemeClr val="tx1"/>
              </a:solidFill>
            </a:rPr>
            <a:t>напоминалки</a:t>
          </a:r>
          <a:r>
            <a:rPr lang="ru-RU" sz="2000" b="1" dirty="0" smtClean="0">
              <a:solidFill>
                <a:schemeClr val="tx1"/>
              </a:solidFill>
            </a:rPr>
            <a:t>» о своих целях </a:t>
          </a:r>
          <a:r>
            <a:rPr lang="ru-RU" sz="2000" dirty="0" smtClean="0">
              <a:solidFill>
                <a:schemeClr val="tx1"/>
              </a:solidFill>
            </a:rPr>
            <a:t>(</a:t>
          </a:r>
          <a:r>
            <a:rPr lang="ru-RU" sz="2000" dirty="0" err="1" smtClean="0">
              <a:solidFill>
                <a:schemeClr val="tx1"/>
              </a:solidFill>
            </a:rPr>
            <a:t>стикеры</a:t>
          </a:r>
          <a:r>
            <a:rPr lang="ru-RU" sz="2000" dirty="0" smtClean="0">
              <a:solidFill>
                <a:schemeClr val="tx1"/>
              </a:solidFill>
            </a:rPr>
            <a:t>, записки, памятки, ежедневники)</a:t>
          </a:r>
          <a:endParaRPr lang="ru-RU" sz="2000" dirty="0">
            <a:solidFill>
              <a:schemeClr val="tx1"/>
            </a:solidFill>
          </a:endParaRPr>
        </a:p>
      </dgm:t>
    </dgm:pt>
    <dgm:pt modelId="{EE158E70-2C71-44F4-B25D-F8FC742B9AFB}" type="parTrans" cxnId="{85EC12AE-5373-4B2F-B5DD-2E6B9E3246E4}">
      <dgm:prSet/>
      <dgm:spPr/>
      <dgm:t>
        <a:bodyPr/>
        <a:lstStyle/>
        <a:p>
          <a:endParaRPr lang="ru-RU" sz="2000"/>
        </a:p>
      </dgm:t>
    </dgm:pt>
    <dgm:pt modelId="{C93FBB7A-6CED-440A-950D-A338F48FF043}" type="sibTrans" cxnId="{85EC12AE-5373-4B2F-B5DD-2E6B9E3246E4}">
      <dgm:prSet/>
      <dgm:spPr/>
      <dgm:t>
        <a:bodyPr/>
        <a:lstStyle/>
        <a:p>
          <a:endParaRPr lang="ru-RU" sz="2000"/>
        </a:p>
      </dgm:t>
    </dgm:pt>
    <dgm:pt modelId="{47EE0EB0-B519-4C44-8A13-F7182889CA8E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4</a:t>
          </a:r>
          <a:r>
            <a:rPr lang="ru-RU" sz="2000" b="1" dirty="0" smtClean="0">
              <a:solidFill>
                <a:schemeClr val="tx1"/>
              </a:solidFill>
            </a:rPr>
            <a:t>. Учитесь определять приоритет целей</a:t>
          </a:r>
          <a:endParaRPr lang="ru-RU" sz="2000" b="1" dirty="0">
            <a:solidFill>
              <a:schemeClr val="tx1"/>
            </a:solidFill>
          </a:endParaRPr>
        </a:p>
      </dgm:t>
    </dgm:pt>
    <dgm:pt modelId="{0467846F-C73C-4ED4-94C8-0845B2C1C634}" type="parTrans" cxnId="{9787D695-250F-415E-899A-8CCE2C6A3A6D}">
      <dgm:prSet/>
      <dgm:spPr/>
      <dgm:t>
        <a:bodyPr/>
        <a:lstStyle/>
        <a:p>
          <a:endParaRPr lang="ru-RU" sz="2000"/>
        </a:p>
      </dgm:t>
    </dgm:pt>
    <dgm:pt modelId="{632F8CDD-10D0-4455-8789-5E5686DC8C08}" type="sibTrans" cxnId="{9787D695-250F-415E-899A-8CCE2C6A3A6D}">
      <dgm:prSet/>
      <dgm:spPr/>
      <dgm:t>
        <a:bodyPr/>
        <a:lstStyle/>
        <a:p>
          <a:endParaRPr lang="ru-RU" sz="2000"/>
        </a:p>
      </dgm:t>
    </dgm:pt>
    <dgm:pt modelId="{98F9678D-D7E0-4CF8-BCD0-D1ECC5B00FBD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3. Не бойтесь пересматривать цели</a:t>
          </a:r>
          <a:endParaRPr lang="ru-RU" sz="2000" b="1" dirty="0">
            <a:solidFill>
              <a:schemeClr val="tx1"/>
            </a:solidFill>
          </a:endParaRPr>
        </a:p>
      </dgm:t>
    </dgm:pt>
    <dgm:pt modelId="{3676483F-08D8-4D7C-A619-3118346F78C7}" type="parTrans" cxnId="{01F66E50-3861-43F4-8278-310D5B3F1BC7}">
      <dgm:prSet/>
      <dgm:spPr/>
      <dgm:t>
        <a:bodyPr/>
        <a:lstStyle/>
        <a:p>
          <a:endParaRPr lang="ru-RU" sz="2000"/>
        </a:p>
      </dgm:t>
    </dgm:pt>
    <dgm:pt modelId="{6D0D2AD6-82D8-44FD-AC2D-B669A92EA269}" type="sibTrans" cxnId="{01F66E50-3861-43F4-8278-310D5B3F1BC7}">
      <dgm:prSet/>
      <dgm:spPr/>
      <dgm:t>
        <a:bodyPr/>
        <a:lstStyle/>
        <a:p>
          <a:endParaRPr lang="ru-RU" sz="2000"/>
        </a:p>
      </dgm:t>
    </dgm:pt>
    <dgm:pt modelId="{7F4F4D80-DA4C-4B65-9C95-590031562D56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5. «Привязать» большую цель - цель года - к маленьким целям - месяца, недели </a:t>
          </a:r>
          <a:r>
            <a:rPr lang="ru-RU" sz="2000" b="0" dirty="0" smtClean="0">
              <a:solidFill>
                <a:schemeClr val="tx1"/>
              </a:solidFill>
            </a:rPr>
            <a:t>(«Дерево целей» - ежедневное планирование)</a:t>
          </a:r>
          <a:endParaRPr lang="ru-RU" sz="2000" b="0" dirty="0">
            <a:solidFill>
              <a:schemeClr val="tx1"/>
            </a:solidFill>
          </a:endParaRPr>
        </a:p>
      </dgm:t>
    </dgm:pt>
    <dgm:pt modelId="{02F3971E-3663-4E3F-A76F-0D2F527C9FE4}" type="parTrans" cxnId="{F89A8B72-D93E-4FC6-942E-7AD313193D15}">
      <dgm:prSet/>
      <dgm:spPr/>
      <dgm:t>
        <a:bodyPr/>
        <a:lstStyle/>
        <a:p>
          <a:endParaRPr lang="ru-RU" sz="2000"/>
        </a:p>
      </dgm:t>
    </dgm:pt>
    <dgm:pt modelId="{D38428F5-26DE-4166-A21D-7E43BE692E49}" type="sibTrans" cxnId="{F89A8B72-D93E-4FC6-942E-7AD313193D15}">
      <dgm:prSet/>
      <dgm:spPr/>
      <dgm:t>
        <a:bodyPr/>
        <a:lstStyle/>
        <a:p>
          <a:endParaRPr lang="ru-RU" sz="2000"/>
        </a:p>
      </dgm:t>
    </dgm:pt>
    <dgm:pt modelId="{C17BA85E-C439-4257-AB03-CDEF4823C29F}">
      <dgm:prSet custT="1"/>
      <dgm:spPr/>
      <dgm:t>
        <a:bodyPr/>
        <a:lstStyle/>
        <a:p>
          <a:pPr algn="l"/>
          <a:r>
            <a:rPr lang="ru-RU" sz="2000" b="1" dirty="0" smtClean="0">
              <a:solidFill>
                <a:srgbClr val="7030A0"/>
              </a:solidFill>
            </a:rPr>
            <a:t>6. Помните - чаще всего достигают целей не самые умные, а самые "упертые"</a:t>
          </a:r>
          <a:endParaRPr lang="ru-RU" sz="2000" b="1" dirty="0">
            <a:solidFill>
              <a:srgbClr val="7030A0"/>
            </a:solidFill>
          </a:endParaRPr>
        </a:p>
      </dgm:t>
    </dgm:pt>
    <dgm:pt modelId="{0FA0B660-4218-4AFF-B668-C986036723A7}" type="parTrans" cxnId="{A578D61F-A2B6-4EFC-9827-99766BA8A56A}">
      <dgm:prSet/>
      <dgm:spPr/>
      <dgm:t>
        <a:bodyPr/>
        <a:lstStyle/>
        <a:p>
          <a:endParaRPr lang="ru-RU" sz="2000"/>
        </a:p>
      </dgm:t>
    </dgm:pt>
    <dgm:pt modelId="{83850252-3445-4A8C-9FA9-4554483AF85C}" type="sibTrans" cxnId="{A578D61F-A2B6-4EFC-9827-99766BA8A56A}">
      <dgm:prSet/>
      <dgm:spPr/>
      <dgm:t>
        <a:bodyPr/>
        <a:lstStyle/>
        <a:p>
          <a:endParaRPr lang="ru-RU" sz="2000"/>
        </a:p>
      </dgm:t>
    </dgm:pt>
    <dgm:pt modelId="{8C02BDA3-5090-40AC-BE96-32E1B58909D6}" type="pres">
      <dgm:prSet presAssocID="{BAEF442B-7179-495D-A40B-5A71DF9946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62DD31-9ABB-4DDF-B236-7A6F7F5AF2FB}" type="pres">
      <dgm:prSet presAssocID="{3E82D75C-A9BA-4B28-8752-7C7B5B847F6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B484DE-9ABB-4D96-B448-FD4007BE3EB3}" type="pres">
      <dgm:prSet presAssocID="{172FE311-9C44-4844-9DE4-217088D23C6E}" presName="spacer" presStyleCnt="0"/>
      <dgm:spPr/>
    </dgm:pt>
    <dgm:pt modelId="{6AC26232-8899-4BCD-84C5-2B4FD703E7DE}" type="pres">
      <dgm:prSet presAssocID="{EB8F05AA-DFFE-4C97-953A-753FE1AFA51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FCFBB-12C3-4E81-9ABB-375E7E1AE2EA}" type="pres">
      <dgm:prSet presAssocID="{C93FBB7A-6CED-440A-950D-A338F48FF043}" presName="spacer" presStyleCnt="0"/>
      <dgm:spPr/>
    </dgm:pt>
    <dgm:pt modelId="{65470F50-39BF-44BC-AF33-7E821D356828}" type="pres">
      <dgm:prSet presAssocID="{98F9678D-D7E0-4CF8-BCD0-D1ECC5B00FB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20A0F-4FB1-4986-AC6A-72614D863B56}" type="pres">
      <dgm:prSet presAssocID="{6D0D2AD6-82D8-44FD-AC2D-B669A92EA269}" presName="spacer" presStyleCnt="0"/>
      <dgm:spPr/>
    </dgm:pt>
    <dgm:pt modelId="{054FDDE0-1AF2-42C1-A6F9-A6A068B065A6}" type="pres">
      <dgm:prSet presAssocID="{47EE0EB0-B519-4C44-8A13-F7182889CA8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D7255-EF47-44C7-ACFA-D37D8350BD60}" type="pres">
      <dgm:prSet presAssocID="{632F8CDD-10D0-4455-8789-5E5686DC8C08}" presName="spacer" presStyleCnt="0"/>
      <dgm:spPr/>
    </dgm:pt>
    <dgm:pt modelId="{9C6090C8-2D48-4480-94C7-40AE6D79660D}" type="pres">
      <dgm:prSet presAssocID="{7F4F4D80-DA4C-4B65-9C95-590031562D5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84B87-BB95-495F-BB83-1E701876A4C6}" type="pres">
      <dgm:prSet presAssocID="{D38428F5-26DE-4166-A21D-7E43BE692E49}" presName="spacer" presStyleCnt="0"/>
      <dgm:spPr/>
    </dgm:pt>
    <dgm:pt modelId="{6FF1118C-DF27-4408-AC96-CB57068B3CB3}" type="pres">
      <dgm:prSet presAssocID="{C17BA85E-C439-4257-AB03-CDEF4823C29F}" presName="parentText" presStyleLbl="node1" presStyleIdx="5" presStyleCnt="6" custLinFactNeighborY="199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A2FB58-4B13-40D8-88B0-000780A23458}" type="presOf" srcId="{C17BA85E-C439-4257-AB03-CDEF4823C29F}" destId="{6FF1118C-DF27-4408-AC96-CB57068B3CB3}" srcOrd="0" destOrd="0" presId="urn:microsoft.com/office/officeart/2005/8/layout/vList2"/>
    <dgm:cxn modelId="{308EAE52-8D7A-4738-BE40-80234EE963B2}" srcId="{BAEF442B-7179-495D-A40B-5A71DF9946AA}" destId="{3E82D75C-A9BA-4B28-8752-7C7B5B847F6D}" srcOrd="0" destOrd="0" parTransId="{4D5F2F82-6258-42A6-B95E-6A059B6E5D6D}" sibTransId="{172FE311-9C44-4844-9DE4-217088D23C6E}"/>
    <dgm:cxn modelId="{96D38A4F-7566-48B8-88EA-D1723E8C02E1}" type="presOf" srcId="{98F9678D-D7E0-4CF8-BCD0-D1ECC5B00FBD}" destId="{65470F50-39BF-44BC-AF33-7E821D356828}" srcOrd="0" destOrd="0" presId="urn:microsoft.com/office/officeart/2005/8/layout/vList2"/>
    <dgm:cxn modelId="{A1EA8746-9E9D-45C2-A486-A5ADEC1CF613}" type="presOf" srcId="{47EE0EB0-B519-4C44-8A13-F7182889CA8E}" destId="{054FDDE0-1AF2-42C1-A6F9-A6A068B065A6}" srcOrd="0" destOrd="0" presId="urn:microsoft.com/office/officeart/2005/8/layout/vList2"/>
    <dgm:cxn modelId="{A578D61F-A2B6-4EFC-9827-99766BA8A56A}" srcId="{BAEF442B-7179-495D-A40B-5A71DF9946AA}" destId="{C17BA85E-C439-4257-AB03-CDEF4823C29F}" srcOrd="5" destOrd="0" parTransId="{0FA0B660-4218-4AFF-B668-C986036723A7}" sibTransId="{83850252-3445-4A8C-9FA9-4554483AF85C}"/>
    <dgm:cxn modelId="{F89A8B72-D93E-4FC6-942E-7AD313193D15}" srcId="{BAEF442B-7179-495D-A40B-5A71DF9946AA}" destId="{7F4F4D80-DA4C-4B65-9C95-590031562D56}" srcOrd="4" destOrd="0" parTransId="{02F3971E-3663-4E3F-A76F-0D2F527C9FE4}" sibTransId="{D38428F5-26DE-4166-A21D-7E43BE692E49}"/>
    <dgm:cxn modelId="{85EC12AE-5373-4B2F-B5DD-2E6B9E3246E4}" srcId="{BAEF442B-7179-495D-A40B-5A71DF9946AA}" destId="{EB8F05AA-DFFE-4C97-953A-753FE1AFA519}" srcOrd="1" destOrd="0" parTransId="{EE158E70-2C71-44F4-B25D-F8FC742B9AFB}" sibTransId="{C93FBB7A-6CED-440A-950D-A338F48FF043}"/>
    <dgm:cxn modelId="{01F66E50-3861-43F4-8278-310D5B3F1BC7}" srcId="{BAEF442B-7179-495D-A40B-5A71DF9946AA}" destId="{98F9678D-D7E0-4CF8-BCD0-D1ECC5B00FBD}" srcOrd="2" destOrd="0" parTransId="{3676483F-08D8-4D7C-A619-3118346F78C7}" sibTransId="{6D0D2AD6-82D8-44FD-AC2D-B669A92EA269}"/>
    <dgm:cxn modelId="{55563DB2-DFCA-40A5-AD57-C86320569CCA}" type="presOf" srcId="{EB8F05AA-DFFE-4C97-953A-753FE1AFA519}" destId="{6AC26232-8899-4BCD-84C5-2B4FD703E7DE}" srcOrd="0" destOrd="0" presId="urn:microsoft.com/office/officeart/2005/8/layout/vList2"/>
    <dgm:cxn modelId="{CFEFC01E-A1CC-4A96-8948-B09EA146E1ED}" type="presOf" srcId="{7F4F4D80-DA4C-4B65-9C95-590031562D56}" destId="{9C6090C8-2D48-4480-94C7-40AE6D79660D}" srcOrd="0" destOrd="0" presId="urn:microsoft.com/office/officeart/2005/8/layout/vList2"/>
    <dgm:cxn modelId="{332A5C90-1998-4F1D-95ED-817C553BB663}" type="presOf" srcId="{3E82D75C-A9BA-4B28-8752-7C7B5B847F6D}" destId="{A662DD31-9ABB-4DDF-B236-7A6F7F5AF2FB}" srcOrd="0" destOrd="0" presId="urn:microsoft.com/office/officeart/2005/8/layout/vList2"/>
    <dgm:cxn modelId="{3ECB20CF-6160-4895-8AF9-B0143A7D200F}" type="presOf" srcId="{BAEF442B-7179-495D-A40B-5A71DF9946AA}" destId="{8C02BDA3-5090-40AC-BE96-32E1B58909D6}" srcOrd="0" destOrd="0" presId="urn:microsoft.com/office/officeart/2005/8/layout/vList2"/>
    <dgm:cxn modelId="{9787D695-250F-415E-899A-8CCE2C6A3A6D}" srcId="{BAEF442B-7179-495D-A40B-5A71DF9946AA}" destId="{47EE0EB0-B519-4C44-8A13-F7182889CA8E}" srcOrd="3" destOrd="0" parTransId="{0467846F-C73C-4ED4-94C8-0845B2C1C634}" sibTransId="{632F8CDD-10D0-4455-8789-5E5686DC8C08}"/>
    <dgm:cxn modelId="{B7E25400-A7D8-4098-8F89-CD8262446D81}" type="presParOf" srcId="{8C02BDA3-5090-40AC-BE96-32E1B58909D6}" destId="{A662DD31-9ABB-4DDF-B236-7A6F7F5AF2FB}" srcOrd="0" destOrd="0" presId="urn:microsoft.com/office/officeart/2005/8/layout/vList2"/>
    <dgm:cxn modelId="{21586860-8C2E-45CE-8D78-1EF0FBF51ECC}" type="presParOf" srcId="{8C02BDA3-5090-40AC-BE96-32E1B58909D6}" destId="{16B484DE-9ABB-4D96-B448-FD4007BE3EB3}" srcOrd="1" destOrd="0" presId="urn:microsoft.com/office/officeart/2005/8/layout/vList2"/>
    <dgm:cxn modelId="{877B3FCD-0FFF-4687-933E-EE813099A967}" type="presParOf" srcId="{8C02BDA3-5090-40AC-BE96-32E1B58909D6}" destId="{6AC26232-8899-4BCD-84C5-2B4FD703E7DE}" srcOrd="2" destOrd="0" presId="urn:microsoft.com/office/officeart/2005/8/layout/vList2"/>
    <dgm:cxn modelId="{E5971526-71DC-412B-A0FB-44BBFD5A7FE3}" type="presParOf" srcId="{8C02BDA3-5090-40AC-BE96-32E1B58909D6}" destId="{5E6FCFBB-12C3-4E81-9ABB-375E7E1AE2EA}" srcOrd="3" destOrd="0" presId="urn:microsoft.com/office/officeart/2005/8/layout/vList2"/>
    <dgm:cxn modelId="{F75E0E25-70D4-4704-8A67-CD94724D3E4A}" type="presParOf" srcId="{8C02BDA3-5090-40AC-BE96-32E1B58909D6}" destId="{65470F50-39BF-44BC-AF33-7E821D356828}" srcOrd="4" destOrd="0" presId="urn:microsoft.com/office/officeart/2005/8/layout/vList2"/>
    <dgm:cxn modelId="{B094B61C-345D-41E0-8EC8-BF53C8AE945A}" type="presParOf" srcId="{8C02BDA3-5090-40AC-BE96-32E1B58909D6}" destId="{18F20A0F-4FB1-4986-AC6A-72614D863B56}" srcOrd="5" destOrd="0" presId="urn:microsoft.com/office/officeart/2005/8/layout/vList2"/>
    <dgm:cxn modelId="{BCC7CED1-B914-4B81-A2B9-6A2C1D20EC84}" type="presParOf" srcId="{8C02BDA3-5090-40AC-BE96-32E1B58909D6}" destId="{054FDDE0-1AF2-42C1-A6F9-A6A068B065A6}" srcOrd="6" destOrd="0" presId="urn:microsoft.com/office/officeart/2005/8/layout/vList2"/>
    <dgm:cxn modelId="{00E8C521-511C-4B06-A484-248F6EFBB0F7}" type="presParOf" srcId="{8C02BDA3-5090-40AC-BE96-32E1B58909D6}" destId="{DCAD7255-EF47-44C7-ACFA-D37D8350BD60}" srcOrd="7" destOrd="0" presId="urn:microsoft.com/office/officeart/2005/8/layout/vList2"/>
    <dgm:cxn modelId="{F12FDAA7-8476-4C81-97C9-1DB9EE9D4B52}" type="presParOf" srcId="{8C02BDA3-5090-40AC-BE96-32E1B58909D6}" destId="{9C6090C8-2D48-4480-94C7-40AE6D79660D}" srcOrd="8" destOrd="0" presId="urn:microsoft.com/office/officeart/2005/8/layout/vList2"/>
    <dgm:cxn modelId="{CE407F25-E774-4DB1-BDE2-8FB9540ED484}" type="presParOf" srcId="{8C02BDA3-5090-40AC-BE96-32E1B58909D6}" destId="{A1284B87-BB95-495F-BB83-1E701876A4C6}" srcOrd="9" destOrd="0" presId="urn:microsoft.com/office/officeart/2005/8/layout/vList2"/>
    <dgm:cxn modelId="{77FFC748-7348-46C2-9E4D-5B5EBAAD90A6}" type="presParOf" srcId="{8C02BDA3-5090-40AC-BE96-32E1B58909D6}" destId="{6FF1118C-DF27-4408-AC96-CB57068B3CB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8129C-3B9F-4E60-9A45-D4268DC93E67}">
      <dsp:nvSpPr>
        <dsp:cNvPr id="0" name=""/>
        <dsp:cNvSpPr/>
      </dsp:nvSpPr>
      <dsp:spPr>
        <a:xfrm>
          <a:off x="0" y="1214"/>
          <a:ext cx="8445874" cy="98471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Конкретная (</a:t>
          </a:r>
          <a:r>
            <a:rPr lang="ru-RU" sz="2400" kern="1200" dirty="0" err="1" smtClean="0">
              <a:solidFill>
                <a:schemeClr val="tx1"/>
              </a:solidFill>
            </a:rPr>
            <a:t>specific</a:t>
          </a:r>
          <a:r>
            <a:rPr lang="ru-RU" sz="2400" kern="1200" dirty="0" smtClean="0">
              <a:solidFill>
                <a:schemeClr val="tx1"/>
              </a:solidFill>
            </a:rPr>
            <a:t>). Ставя цель, прежде всего, нужно задать себе вопрос: что вы хотите получить в результате ее выполнения?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49284"/>
        <a:ext cx="8349734" cy="888579"/>
      </dsp:txXfrm>
    </dsp:sp>
    <dsp:sp modelId="{351B3761-F999-409C-AEBD-69C22F34218E}">
      <dsp:nvSpPr>
        <dsp:cNvPr id="0" name=""/>
        <dsp:cNvSpPr/>
      </dsp:nvSpPr>
      <dsp:spPr>
        <a:xfrm>
          <a:off x="0" y="996565"/>
          <a:ext cx="8445874" cy="98471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Измеримая (</a:t>
          </a:r>
          <a:r>
            <a:rPr lang="ru-RU" sz="2400" kern="1200" dirty="0" err="1" smtClean="0">
              <a:solidFill>
                <a:schemeClr val="tx1"/>
              </a:solidFill>
            </a:rPr>
            <a:t>measurable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1044635"/>
        <a:ext cx="8349734" cy="888579"/>
      </dsp:txXfrm>
    </dsp:sp>
    <dsp:sp modelId="{BF3312A4-A995-4FD1-BDA8-E1377BD9DE5D}">
      <dsp:nvSpPr>
        <dsp:cNvPr id="0" name=""/>
        <dsp:cNvSpPr/>
      </dsp:nvSpPr>
      <dsp:spPr>
        <a:xfrm>
          <a:off x="0" y="1991916"/>
          <a:ext cx="8445874" cy="98471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Достижимая (</a:t>
          </a:r>
          <a:r>
            <a:rPr lang="ru-RU" sz="2400" kern="1200" dirty="0" err="1" smtClean="0">
              <a:solidFill>
                <a:schemeClr val="tx1"/>
              </a:solidFill>
            </a:rPr>
            <a:t>attainable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2039986"/>
        <a:ext cx="8349734" cy="888579"/>
      </dsp:txXfrm>
    </dsp:sp>
    <dsp:sp modelId="{B7DF68AE-B6FC-4480-9407-44586E62852F}">
      <dsp:nvSpPr>
        <dsp:cNvPr id="0" name=""/>
        <dsp:cNvSpPr/>
      </dsp:nvSpPr>
      <dsp:spPr>
        <a:xfrm>
          <a:off x="0" y="2987267"/>
          <a:ext cx="8445874" cy="98471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Значимая (</a:t>
          </a:r>
          <a:r>
            <a:rPr lang="ru-RU" sz="2400" kern="1200" dirty="0" err="1" smtClean="0">
              <a:solidFill>
                <a:schemeClr val="tx1"/>
              </a:solidFill>
            </a:rPr>
            <a:t>relevant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3035337"/>
        <a:ext cx="8349734" cy="888579"/>
      </dsp:txXfrm>
    </dsp:sp>
    <dsp:sp modelId="{8D81ECAD-03B0-437D-A397-833FAFF3C211}">
      <dsp:nvSpPr>
        <dsp:cNvPr id="0" name=""/>
        <dsp:cNvSpPr/>
      </dsp:nvSpPr>
      <dsp:spPr>
        <a:xfrm>
          <a:off x="0" y="3982617"/>
          <a:ext cx="8445874" cy="98471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Соотносимая с конкретным сроком </a:t>
          </a:r>
          <a:r>
            <a:rPr lang="ru-RU" sz="2400" kern="1200" dirty="0" smtClean="0">
              <a:solidFill>
                <a:schemeClr val="tx1"/>
              </a:solidFill>
            </a:rPr>
            <a:t>(</a:t>
          </a:r>
          <a:r>
            <a:rPr lang="ru-RU" sz="2400" kern="1200" dirty="0" err="1" smtClean="0">
              <a:solidFill>
                <a:schemeClr val="tx1"/>
              </a:solidFill>
            </a:rPr>
            <a:t>time-bounded</a:t>
          </a:r>
          <a:r>
            <a:rPr lang="ru-RU" sz="2400" kern="1200" dirty="0" smtClean="0">
              <a:solidFill>
                <a:schemeClr val="tx1"/>
              </a:solidFill>
            </a:rPr>
            <a:t>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8070" y="4030687"/>
        <a:ext cx="8349734" cy="8885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A1411-2FF4-4FE9-9D30-D5E4E9AA5929}">
      <dsp:nvSpPr>
        <dsp:cNvPr id="0" name=""/>
        <dsp:cNvSpPr/>
      </dsp:nvSpPr>
      <dsp:spPr>
        <a:xfrm>
          <a:off x="0" y="115"/>
          <a:ext cx="4878515" cy="9644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7. Ясный набор шагов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 достижению цели</a:t>
          </a:r>
          <a:endParaRPr lang="ru-RU" sz="2400" kern="1200" dirty="0"/>
        </a:p>
      </dsp:txBody>
      <dsp:txXfrm>
        <a:off x="47082" y="47197"/>
        <a:ext cx="4784351" cy="870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CE768-99BF-4272-A45B-25DB4B43D3D8}">
      <dsp:nvSpPr>
        <dsp:cNvPr id="0" name=""/>
        <dsp:cNvSpPr/>
      </dsp:nvSpPr>
      <dsp:spPr>
        <a:xfrm>
          <a:off x="5624" y="657498"/>
          <a:ext cx="2885677" cy="11542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CFFFF"/>
              </a:solidFill>
            </a:rPr>
            <a:t>По времени достижения</a:t>
          </a:r>
          <a:endParaRPr lang="ru-RU" sz="2400" kern="1200" dirty="0">
            <a:solidFill>
              <a:srgbClr val="CCFFFF"/>
            </a:solidFill>
          </a:endParaRPr>
        </a:p>
      </dsp:txBody>
      <dsp:txXfrm>
        <a:off x="582760" y="657498"/>
        <a:ext cx="1731406" cy="1154271"/>
      </dsp:txXfrm>
    </dsp:sp>
    <dsp:sp modelId="{D6318D9E-DF92-4C31-8B19-1B1F471531F7}">
      <dsp:nvSpPr>
        <dsp:cNvPr id="0" name=""/>
        <dsp:cNvSpPr/>
      </dsp:nvSpPr>
      <dsp:spPr>
        <a:xfrm>
          <a:off x="2516164" y="755611"/>
          <a:ext cx="2395112" cy="9580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/>
            <a:t>краткосрочные</a:t>
          </a:r>
          <a:endParaRPr lang="ru-RU" sz="1600" kern="1200"/>
        </a:p>
      </dsp:txBody>
      <dsp:txXfrm>
        <a:off x="2995187" y="755611"/>
        <a:ext cx="1437067" cy="958045"/>
      </dsp:txXfrm>
    </dsp:sp>
    <dsp:sp modelId="{5299F9BC-3515-43AE-89C8-464A23B65C45}">
      <dsp:nvSpPr>
        <dsp:cNvPr id="0" name=""/>
        <dsp:cNvSpPr/>
      </dsp:nvSpPr>
      <dsp:spPr>
        <a:xfrm>
          <a:off x="4575961" y="755611"/>
          <a:ext cx="2395112" cy="9580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/>
            <a:t>среднесрочные</a:t>
          </a:r>
          <a:endParaRPr lang="ru-RU" sz="1600" kern="1200"/>
        </a:p>
      </dsp:txBody>
      <dsp:txXfrm>
        <a:off x="5054984" y="755611"/>
        <a:ext cx="1437067" cy="958045"/>
      </dsp:txXfrm>
    </dsp:sp>
    <dsp:sp modelId="{EF0EC5B0-9391-49F3-B475-42398BC9D3A4}">
      <dsp:nvSpPr>
        <dsp:cNvPr id="0" name=""/>
        <dsp:cNvSpPr/>
      </dsp:nvSpPr>
      <dsp:spPr>
        <a:xfrm>
          <a:off x="6635758" y="755611"/>
          <a:ext cx="2395112" cy="95804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smtClean="0"/>
            <a:t>долгосрочные</a:t>
          </a:r>
          <a:endParaRPr lang="ru-RU" sz="1600" kern="1200"/>
        </a:p>
      </dsp:txBody>
      <dsp:txXfrm>
        <a:off x="7114781" y="755611"/>
        <a:ext cx="1437067" cy="958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1F142-699D-48F7-93BD-4CD4A48D8924}">
      <dsp:nvSpPr>
        <dsp:cNvPr id="0" name=""/>
        <dsp:cNvSpPr/>
      </dsp:nvSpPr>
      <dsp:spPr>
        <a:xfrm>
          <a:off x="2808311" y="2037530"/>
          <a:ext cx="1536841" cy="533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24"/>
              </a:lnTo>
              <a:lnTo>
                <a:pt x="1536841" y="266724"/>
              </a:lnTo>
              <a:lnTo>
                <a:pt x="1536841" y="5334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DFFF7-A7CB-4169-A166-90B66ABE13E2}">
      <dsp:nvSpPr>
        <dsp:cNvPr id="0" name=""/>
        <dsp:cNvSpPr/>
      </dsp:nvSpPr>
      <dsp:spPr>
        <a:xfrm>
          <a:off x="1271470" y="2037530"/>
          <a:ext cx="1536841" cy="533449"/>
        </a:xfrm>
        <a:custGeom>
          <a:avLst/>
          <a:gdLst/>
          <a:ahLst/>
          <a:cxnLst/>
          <a:rect l="0" t="0" r="0" b="0"/>
          <a:pathLst>
            <a:path>
              <a:moveTo>
                <a:pt x="1536841" y="0"/>
              </a:moveTo>
              <a:lnTo>
                <a:pt x="1536841" y="266724"/>
              </a:lnTo>
              <a:lnTo>
                <a:pt x="0" y="266724"/>
              </a:lnTo>
              <a:lnTo>
                <a:pt x="0" y="5334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9BC79-F182-4774-A699-670B872168A7}">
      <dsp:nvSpPr>
        <dsp:cNvPr id="0" name=""/>
        <dsp:cNvSpPr/>
      </dsp:nvSpPr>
      <dsp:spPr>
        <a:xfrm>
          <a:off x="2173253" y="767414"/>
          <a:ext cx="1270116" cy="127011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83E86-9776-4941-841F-9DD71561C51D}">
      <dsp:nvSpPr>
        <dsp:cNvPr id="0" name=""/>
        <dsp:cNvSpPr/>
      </dsp:nvSpPr>
      <dsp:spPr>
        <a:xfrm>
          <a:off x="2173253" y="767414"/>
          <a:ext cx="1270116" cy="127011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E3130-EE10-47C6-A81C-E8206FDAFAD6}">
      <dsp:nvSpPr>
        <dsp:cNvPr id="0" name=""/>
        <dsp:cNvSpPr/>
      </dsp:nvSpPr>
      <dsp:spPr>
        <a:xfrm>
          <a:off x="1538195" y="996035"/>
          <a:ext cx="2540233" cy="81287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dirty="0" smtClean="0"/>
            <a:t>По формулировке</a:t>
          </a:r>
          <a:endParaRPr lang="ru-RU" sz="2700" kern="1200" dirty="0"/>
        </a:p>
      </dsp:txBody>
      <dsp:txXfrm>
        <a:off x="1538195" y="996035"/>
        <a:ext cx="2540233" cy="812874"/>
      </dsp:txXfrm>
    </dsp:sp>
    <dsp:sp modelId="{34B329B8-00F2-4936-AD8B-FFEA3B377E78}">
      <dsp:nvSpPr>
        <dsp:cNvPr id="0" name=""/>
        <dsp:cNvSpPr/>
      </dsp:nvSpPr>
      <dsp:spPr>
        <a:xfrm>
          <a:off x="636412" y="2570980"/>
          <a:ext cx="1270116" cy="127011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DE363-6C65-4D78-8A99-10F9E6B08471}">
      <dsp:nvSpPr>
        <dsp:cNvPr id="0" name=""/>
        <dsp:cNvSpPr/>
      </dsp:nvSpPr>
      <dsp:spPr>
        <a:xfrm>
          <a:off x="636412" y="2570980"/>
          <a:ext cx="1270116" cy="127011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7A7978-530B-4508-818E-F74F81003E23}">
      <dsp:nvSpPr>
        <dsp:cNvPr id="0" name=""/>
        <dsp:cNvSpPr/>
      </dsp:nvSpPr>
      <dsp:spPr>
        <a:xfrm>
          <a:off x="1354" y="2799601"/>
          <a:ext cx="2540233" cy="81287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smtClean="0"/>
            <a:t>смутные </a:t>
          </a:r>
          <a:endParaRPr lang="ru-RU" sz="2700" kern="1200"/>
        </a:p>
      </dsp:txBody>
      <dsp:txXfrm>
        <a:off x="1354" y="2799601"/>
        <a:ext cx="2540233" cy="812874"/>
      </dsp:txXfrm>
    </dsp:sp>
    <dsp:sp modelId="{E4918230-D8FC-4248-846E-AD5BF50BF20C}">
      <dsp:nvSpPr>
        <dsp:cNvPr id="0" name=""/>
        <dsp:cNvSpPr/>
      </dsp:nvSpPr>
      <dsp:spPr>
        <a:xfrm>
          <a:off x="3710094" y="2570980"/>
          <a:ext cx="1270116" cy="127011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DE6BE0-6C9E-47D0-A639-0300A8589031}">
      <dsp:nvSpPr>
        <dsp:cNvPr id="0" name=""/>
        <dsp:cNvSpPr/>
      </dsp:nvSpPr>
      <dsp:spPr>
        <a:xfrm>
          <a:off x="3710094" y="2570980"/>
          <a:ext cx="1270116" cy="127011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FD6B1-31F3-4EEF-BD65-C418442F3867}">
      <dsp:nvSpPr>
        <dsp:cNvPr id="0" name=""/>
        <dsp:cNvSpPr/>
      </dsp:nvSpPr>
      <dsp:spPr>
        <a:xfrm>
          <a:off x="3075036" y="2799601"/>
          <a:ext cx="2540233" cy="812874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i="1" kern="1200" smtClean="0"/>
            <a:t>четкие</a:t>
          </a:r>
          <a:endParaRPr lang="ru-RU" sz="2700" kern="1200"/>
        </a:p>
      </dsp:txBody>
      <dsp:txXfrm>
        <a:off x="3075036" y="2799601"/>
        <a:ext cx="2540233" cy="812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D4371-3540-4DD0-B294-9D6C3539ACDD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69F26-B4B3-4224-9824-0699D5107D25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0A26A-C210-4789-8650-40790940B6F8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 smtClean="0"/>
            <a:t>По мотивации</a:t>
          </a:r>
          <a:endParaRPr lang="ru-RU" sz="4000" kern="1200" dirty="0"/>
        </a:p>
      </dsp:txBody>
      <dsp:txXfrm>
        <a:off x="2253797" y="11168"/>
        <a:ext cx="3722005" cy="1861002"/>
      </dsp:txXfrm>
    </dsp:sp>
    <dsp:sp modelId="{026B96B7-21C0-4E71-83EF-645FA4A57687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smtClean="0"/>
            <a:t>цели выживания (избегания неудачи)</a:t>
          </a:r>
          <a:endParaRPr lang="ru-RU" sz="4000" kern="1200"/>
        </a:p>
      </dsp:txBody>
      <dsp:txXfrm>
        <a:off x="1984" y="2653792"/>
        <a:ext cx="3722005" cy="1861002"/>
      </dsp:txXfrm>
    </dsp:sp>
    <dsp:sp modelId="{141F9D2C-EBCD-45A6-94FB-BDB2FA33EFD2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smtClean="0"/>
            <a:t>цели достижений</a:t>
          </a:r>
          <a:endParaRPr lang="ru-RU" sz="4000" kern="1200"/>
        </a:p>
      </dsp:txBody>
      <dsp:txXfrm>
        <a:off x="4505610" y="2653792"/>
        <a:ext cx="3722005" cy="1861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15843-4833-40ED-8651-7E18CFAD6E84}">
      <dsp:nvSpPr>
        <dsp:cNvPr id="0" name=""/>
        <dsp:cNvSpPr/>
      </dsp:nvSpPr>
      <dsp:spPr>
        <a:xfrm>
          <a:off x="4010336" y="1766414"/>
          <a:ext cx="218872" cy="671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1209"/>
              </a:lnTo>
              <a:lnTo>
                <a:pt x="218872" y="6712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8652C-B516-4A58-83CB-9BCA8E1F1AF7}">
      <dsp:nvSpPr>
        <dsp:cNvPr id="0" name=""/>
        <dsp:cNvSpPr/>
      </dsp:nvSpPr>
      <dsp:spPr>
        <a:xfrm>
          <a:off x="3711210" y="730417"/>
          <a:ext cx="882786" cy="306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10"/>
              </a:lnTo>
              <a:lnTo>
                <a:pt x="882786" y="153210"/>
              </a:lnTo>
              <a:lnTo>
                <a:pt x="882786" y="306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D06F9-3B2A-4802-AAE2-CE842668EC5E}">
      <dsp:nvSpPr>
        <dsp:cNvPr id="0" name=""/>
        <dsp:cNvSpPr/>
      </dsp:nvSpPr>
      <dsp:spPr>
        <a:xfrm>
          <a:off x="2828423" y="730417"/>
          <a:ext cx="882786" cy="306421"/>
        </a:xfrm>
        <a:custGeom>
          <a:avLst/>
          <a:gdLst/>
          <a:ahLst/>
          <a:cxnLst/>
          <a:rect l="0" t="0" r="0" b="0"/>
          <a:pathLst>
            <a:path>
              <a:moveTo>
                <a:pt x="882786" y="0"/>
              </a:moveTo>
              <a:lnTo>
                <a:pt x="882786" y="153210"/>
              </a:lnTo>
              <a:lnTo>
                <a:pt x="0" y="153210"/>
              </a:lnTo>
              <a:lnTo>
                <a:pt x="0" y="306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FD425-7389-43F4-941A-CFFCB5337E12}">
      <dsp:nvSpPr>
        <dsp:cNvPr id="0" name=""/>
        <dsp:cNvSpPr/>
      </dsp:nvSpPr>
      <dsp:spPr>
        <a:xfrm>
          <a:off x="2981634" y="842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itchFamily="34" charset="0"/>
            <a:buChar char="•"/>
          </a:pPr>
          <a:r>
            <a:rPr lang="ru-RU" sz="2500" kern="1200" dirty="0" smtClean="0"/>
            <a:t>Общая цель</a:t>
          </a:r>
          <a:endParaRPr lang="ru-RU" sz="2500" kern="1200" dirty="0"/>
        </a:p>
      </dsp:txBody>
      <dsp:txXfrm>
        <a:off x="2981634" y="842"/>
        <a:ext cx="1459150" cy="729575"/>
      </dsp:txXfrm>
    </dsp:sp>
    <dsp:sp modelId="{1AF0214C-3E73-47F4-9976-A232E2BE0ABE}">
      <dsp:nvSpPr>
        <dsp:cNvPr id="0" name=""/>
        <dsp:cNvSpPr/>
      </dsp:nvSpPr>
      <dsp:spPr>
        <a:xfrm>
          <a:off x="2098848" y="1036839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Цель-средство</a:t>
          </a:r>
          <a:endParaRPr lang="ru-RU" sz="2500" kern="1200" dirty="0"/>
        </a:p>
      </dsp:txBody>
      <dsp:txXfrm>
        <a:off x="2098848" y="1036839"/>
        <a:ext cx="1459150" cy="729575"/>
      </dsp:txXfrm>
    </dsp:sp>
    <dsp:sp modelId="{6AEFEFE7-DA71-40A3-975F-1489846FAA5F}">
      <dsp:nvSpPr>
        <dsp:cNvPr id="0" name=""/>
        <dsp:cNvSpPr/>
      </dsp:nvSpPr>
      <dsp:spPr>
        <a:xfrm>
          <a:off x="3864420" y="1036839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Цель-средство</a:t>
          </a:r>
          <a:endParaRPr lang="ru-RU" sz="2500" kern="1200" dirty="0"/>
        </a:p>
      </dsp:txBody>
      <dsp:txXfrm>
        <a:off x="3864420" y="1036839"/>
        <a:ext cx="1459150" cy="729575"/>
      </dsp:txXfrm>
    </dsp:sp>
    <dsp:sp modelId="{1C976CA5-4ADC-479E-AA88-98BEBC418FB8}">
      <dsp:nvSpPr>
        <dsp:cNvPr id="0" name=""/>
        <dsp:cNvSpPr/>
      </dsp:nvSpPr>
      <dsp:spPr>
        <a:xfrm>
          <a:off x="4229208" y="2072836"/>
          <a:ext cx="1459150" cy="729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Личные цели</a:t>
          </a:r>
          <a:endParaRPr lang="ru-RU" sz="2500" kern="1200" dirty="0"/>
        </a:p>
      </dsp:txBody>
      <dsp:txXfrm>
        <a:off x="4229208" y="2072836"/>
        <a:ext cx="1459150" cy="7295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286D5-0192-4B0C-956E-8C3A12C26AA9}">
      <dsp:nvSpPr>
        <dsp:cNvPr id="0" name=""/>
        <dsp:cNvSpPr/>
      </dsp:nvSpPr>
      <dsp:spPr>
        <a:xfrm>
          <a:off x="1784754" y="651360"/>
          <a:ext cx="2263121" cy="113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Виды целей по объему</a:t>
          </a:r>
          <a:endParaRPr lang="ru-RU" sz="3200" kern="1200" dirty="0"/>
        </a:p>
      </dsp:txBody>
      <dsp:txXfrm>
        <a:off x="1817896" y="684502"/>
        <a:ext cx="2196837" cy="1065276"/>
      </dsp:txXfrm>
    </dsp:sp>
    <dsp:sp modelId="{95BC5882-50DF-4F0E-809A-DB331D2940EB}">
      <dsp:nvSpPr>
        <dsp:cNvPr id="0" name=""/>
        <dsp:cNvSpPr/>
      </dsp:nvSpPr>
      <dsp:spPr>
        <a:xfrm rot="19457599">
          <a:off x="3943091" y="849981"/>
          <a:ext cx="1114817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14817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2629" y="863946"/>
        <a:ext cx="55740" cy="55740"/>
      </dsp:txXfrm>
    </dsp:sp>
    <dsp:sp modelId="{57F73037-82E7-4A25-98E1-5933A0DA5501}">
      <dsp:nvSpPr>
        <dsp:cNvPr id="0" name=""/>
        <dsp:cNvSpPr/>
      </dsp:nvSpPr>
      <dsp:spPr>
        <a:xfrm>
          <a:off x="4953124" y="713"/>
          <a:ext cx="2263121" cy="113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глобальные</a:t>
          </a:r>
          <a:endParaRPr lang="ru-RU" sz="3200" kern="1200"/>
        </a:p>
      </dsp:txBody>
      <dsp:txXfrm>
        <a:off x="4986266" y="33855"/>
        <a:ext cx="2196837" cy="1065276"/>
      </dsp:txXfrm>
    </dsp:sp>
    <dsp:sp modelId="{539A79C6-0AD9-424F-8CAF-37894940015E}">
      <dsp:nvSpPr>
        <dsp:cNvPr id="0" name=""/>
        <dsp:cNvSpPr/>
      </dsp:nvSpPr>
      <dsp:spPr>
        <a:xfrm rot="2142401">
          <a:off x="3943091" y="1500628"/>
          <a:ext cx="1114817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114817" y="418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72629" y="1514594"/>
        <a:ext cx="55740" cy="55740"/>
      </dsp:txXfrm>
    </dsp:sp>
    <dsp:sp modelId="{D84F254F-773F-4BE3-AE6B-0C3F8395CEC0}">
      <dsp:nvSpPr>
        <dsp:cNvPr id="0" name=""/>
        <dsp:cNvSpPr/>
      </dsp:nvSpPr>
      <dsp:spPr>
        <a:xfrm>
          <a:off x="4953124" y="1302008"/>
          <a:ext cx="2263121" cy="11315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/>
            <a:t>частные</a:t>
          </a:r>
          <a:endParaRPr lang="ru-RU" sz="3200" kern="1200"/>
        </a:p>
      </dsp:txBody>
      <dsp:txXfrm>
        <a:off x="4986266" y="1335150"/>
        <a:ext cx="2196837" cy="10652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A01A2-B3B4-40C1-99C5-5F7FFDA0B38F}">
      <dsp:nvSpPr>
        <dsp:cNvPr id="0" name=""/>
        <dsp:cNvSpPr/>
      </dsp:nvSpPr>
      <dsp:spPr>
        <a:xfrm>
          <a:off x="4184" y="656"/>
          <a:ext cx="8560583" cy="394643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rgbClr val="FFFF00"/>
              </a:solidFill>
            </a:rPr>
            <a:t>По задачам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15743" y="12215"/>
        <a:ext cx="8537465" cy="371525"/>
      </dsp:txXfrm>
    </dsp:sp>
    <dsp:sp modelId="{C64E255F-9F24-49E7-89DA-599096279F66}">
      <dsp:nvSpPr>
        <dsp:cNvPr id="0" name=""/>
        <dsp:cNvSpPr/>
      </dsp:nvSpPr>
      <dsp:spPr>
        <a:xfrm>
          <a:off x="4184" y="495935"/>
          <a:ext cx="8560583" cy="394643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FFFF00"/>
              </a:solidFill>
            </a:rPr>
            <a:t>стратегические</a:t>
          </a:r>
          <a:endParaRPr lang="ru-RU" sz="2400" kern="1200" dirty="0">
            <a:solidFill>
              <a:srgbClr val="FFFF00"/>
            </a:solidFill>
          </a:endParaRPr>
        </a:p>
      </dsp:txBody>
      <dsp:txXfrm>
        <a:off x="15743" y="507494"/>
        <a:ext cx="8537465" cy="371525"/>
      </dsp:txXfrm>
    </dsp:sp>
    <dsp:sp modelId="{868BEDA7-A597-439C-B01F-4C98C690D351}">
      <dsp:nvSpPr>
        <dsp:cNvPr id="0" name=""/>
        <dsp:cNvSpPr/>
      </dsp:nvSpPr>
      <dsp:spPr>
        <a:xfrm>
          <a:off x="4184" y="991214"/>
          <a:ext cx="8560583" cy="394643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FFFF00"/>
              </a:solidFill>
            </a:rPr>
            <a:t>тактические</a:t>
          </a:r>
          <a:endParaRPr lang="ru-RU" sz="2400" kern="1200" dirty="0">
            <a:solidFill>
              <a:srgbClr val="FFFF00"/>
            </a:solidFill>
          </a:endParaRPr>
        </a:p>
      </dsp:txBody>
      <dsp:txXfrm>
        <a:off x="15743" y="1002773"/>
        <a:ext cx="8537465" cy="371525"/>
      </dsp:txXfrm>
    </dsp:sp>
    <dsp:sp modelId="{11AE241E-802F-457F-A73E-519C122DDD7F}">
      <dsp:nvSpPr>
        <dsp:cNvPr id="0" name=""/>
        <dsp:cNvSpPr/>
      </dsp:nvSpPr>
      <dsp:spPr>
        <a:xfrm>
          <a:off x="4184" y="1486493"/>
          <a:ext cx="8560583" cy="394643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FF00"/>
              </a:solidFill>
            </a:rPr>
            <a:t>оперативные</a:t>
          </a:r>
          <a:endParaRPr lang="ru-RU" sz="2400" kern="1200" dirty="0">
            <a:solidFill>
              <a:srgbClr val="FFFF00"/>
            </a:solidFill>
          </a:endParaRPr>
        </a:p>
      </dsp:txBody>
      <dsp:txXfrm>
        <a:off x="15743" y="1498052"/>
        <a:ext cx="8537465" cy="3715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DDD87-86E9-43E9-A7B2-44EF02EB1DA6}">
      <dsp:nvSpPr>
        <dsp:cNvPr id="0" name=""/>
        <dsp:cNvSpPr/>
      </dsp:nvSpPr>
      <dsp:spPr>
        <a:xfrm>
          <a:off x="0" y="14480"/>
          <a:ext cx="6977671" cy="523754"/>
        </a:xfrm>
        <a:prstGeom prst="roundRect">
          <a:avLst>
            <a:gd name="adj" fmla="val 10000"/>
          </a:avLst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По значимости для человека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5340" y="29820"/>
        <a:ext cx="6946991" cy="493074"/>
      </dsp:txXfrm>
    </dsp:sp>
    <dsp:sp modelId="{31B62C65-E62C-4FA6-92B2-E7E809D5B915}">
      <dsp:nvSpPr>
        <dsp:cNvPr id="0" name=""/>
        <dsp:cNvSpPr/>
      </dsp:nvSpPr>
      <dsp:spPr>
        <a:xfrm>
          <a:off x="3120" y="657631"/>
          <a:ext cx="3345734" cy="5237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приоритетные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18460" y="672971"/>
        <a:ext cx="3315054" cy="493074"/>
      </dsp:txXfrm>
    </dsp:sp>
    <dsp:sp modelId="{E2496CF5-39BC-47D5-B487-FC9F77C5BCA1}">
      <dsp:nvSpPr>
        <dsp:cNvPr id="0" name=""/>
        <dsp:cNvSpPr/>
      </dsp:nvSpPr>
      <dsp:spPr>
        <a:xfrm>
          <a:off x="3632908" y="692304"/>
          <a:ext cx="3345734" cy="52375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второстепенные</a:t>
          </a:r>
          <a:endParaRPr lang="ru-RU" sz="2400" b="1" kern="1200"/>
        </a:p>
      </dsp:txBody>
      <dsp:txXfrm>
        <a:off x="3648248" y="707644"/>
        <a:ext cx="3315054" cy="4930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2DD31-9ABB-4DDF-B236-7A6F7F5AF2FB}">
      <dsp:nvSpPr>
        <dsp:cNvPr id="0" name=""/>
        <dsp:cNvSpPr/>
      </dsp:nvSpPr>
      <dsp:spPr>
        <a:xfrm>
          <a:off x="0" y="11823"/>
          <a:ext cx="8280920" cy="804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1</a:t>
          </a:r>
          <a:r>
            <a:rPr lang="ru-RU" sz="2000" b="1" kern="1200" dirty="0" smtClean="0">
              <a:solidFill>
                <a:schemeClr val="tx1"/>
              </a:solidFill>
            </a:rPr>
            <a:t>. Устанавливайте цели всегда письменно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9295" y="51118"/>
        <a:ext cx="8202330" cy="726370"/>
      </dsp:txXfrm>
    </dsp:sp>
    <dsp:sp modelId="{6AC26232-8899-4BCD-84C5-2B4FD703E7DE}">
      <dsp:nvSpPr>
        <dsp:cNvPr id="0" name=""/>
        <dsp:cNvSpPr/>
      </dsp:nvSpPr>
      <dsp:spPr>
        <a:xfrm>
          <a:off x="0" y="940624"/>
          <a:ext cx="8280920" cy="804960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2</a:t>
          </a:r>
          <a:r>
            <a:rPr lang="ru-RU" sz="2000" b="1" kern="1200" dirty="0" smtClean="0">
              <a:solidFill>
                <a:schemeClr val="tx1"/>
              </a:solidFill>
            </a:rPr>
            <a:t>. Пишите себе разнообразные «</a:t>
          </a:r>
          <a:r>
            <a:rPr lang="ru-RU" sz="2000" b="1" kern="1200" dirty="0" err="1" smtClean="0">
              <a:solidFill>
                <a:schemeClr val="tx1"/>
              </a:solidFill>
            </a:rPr>
            <a:t>напоминалки</a:t>
          </a:r>
          <a:r>
            <a:rPr lang="ru-RU" sz="2000" b="1" kern="1200" dirty="0" smtClean="0">
              <a:solidFill>
                <a:schemeClr val="tx1"/>
              </a:solidFill>
            </a:rPr>
            <a:t>» о своих целях </a:t>
          </a:r>
          <a:r>
            <a:rPr lang="ru-RU" sz="2000" kern="1200" dirty="0" smtClean="0">
              <a:solidFill>
                <a:schemeClr val="tx1"/>
              </a:solidFill>
            </a:rPr>
            <a:t>(</a:t>
          </a:r>
          <a:r>
            <a:rPr lang="ru-RU" sz="2000" kern="1200" dirty="0" err="1" smtClean="0">
              <a:solidFill>
                <a:schemeClr val="tx1"/>
              </a:solidFill>
            </a:rPr>
            <a:t>стикеры</a:t>
          </a:r>
          <a:r>
            <a:rPr lang="ru-RU" sz="2000" kern="1200" dirty="0" smtClean="0">
              <a:solidFill>
                <a:schemeClr val="tx1"/>
              </a:solidFill>
            </a:rPr>
            <a:t>, записки, памятки, ежедневники)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9295" y="979919"/>
        <a:ext cx="8202330" cy="726370"/>
      </dsp:txXfrm>
    </dsp:sp>
    <dsp:sp modelId="{65470F50-39BF-44BC-AF33-7E821D356828}">
      <dsp:nvSpPr>
        <dsp:cNvPr id="0" name=""/>
        <dsp:cNvSpPr/>
      </dsp:nvSpPr>
      <dsp:spPr>
        <a:xfrm>
          <a:off x="0" y="1869423"/>
          <a:ext cx="8280920" cy="804960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3. Не бойтесь пересматривать цели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9295" y="1908718"/>
        <a:ext cx="8202330" cy="726370"/>
      </dsp:txXfrm>
    </dsp:sp>
    <dsp:sp modelId="{054FDDE0-1AF2-42C1-A6F9-A6A068B065A6}">
      <dsp:nvSpPr>
        <dsp:cNvPr id="0" name=""/>
        <dsp:cNvSpPr/>
      </dsp:nvSpPr>
      <dsp:spPr>
        <a:xfrm>
          <a:off x="0" y="2798223"/>
          <a:ext cx="8280920" cy="804960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4</a:t>
          </a:r>
          <a:r>
            <a:rPr lang="ru-RU" sz="2000" b="1" kern="1200" dirty="0" smtClean="0">
              <a:solidFill>
                <a:schemeClr val="tx1"/>
              </a:solidFill>
            </a:rPr>
            <a:t>. Учитесь определять приоритет целей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9295" y="2837518"/>
        <a:ext cx="8202330" cy="726370"/>
      </dsp:txXfrm>
    </dsp:sp>
    <dsp:sp modelId="{9C6090C8-2D48-4480-94C7-40AE6D79660D}">
      <dsp:nvSpPr>
        <dsp:cNvPr id="0" name=""/>
        <dsp:cNvSpPr/>
      </dsp:nvSpPr>
      <dsp:spPr>
        <a:xfrm>
          <a:off x="0" y="3727023"/>
          <a:ext cx="8280920" cy="804960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5. «Привязать» большую цель - цель года - к маленьким целям - месяца, недели </a:t>
          </a:r>
          <a:r>
            <a:rPr lang="ru-RU" sz="2000" b="0" kern="1200" dirty="0" smtClean="0">
              <a:solidFill>
                <a:schemeClr val="tx1"/>
              </a:solidFill>
            </a:rPr>
            <a:t>(«Дерево целей» - ежедневное планирование)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39295" y="3766318"/>
        <a:ext cx="8202330" cy="726370"/>
      </dsp:txXfrm>
    </dsp:sp>
    <dsp:sp modelId="{6FF1118C-DF27-4408-AC96-CB57068B3CB3}">
      <dsp:nvSpPr>
        <dsp:cNvPr id="0" name=""/>
        <dsp:cNvSpPr/>
      </dsp:nvSpPr>
      <dsp:spPr>
        <a:xfrm>
          <a:off x="0" y="4667648"/>
          <a:ext cx="8280920" cy="804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6. Помните - чаще всего достигают целей не самые умные, а самые "упертые"</a:t>
          </a:r>
          <a:endParaRPr lang="ru-RU" sz="2000" b="1" kern="1200" dirty="0">
            <a:solidFill>
              <a:srgbClr val="7030A0"/>
            </a:solidFill>
          </a:endParaRPr>
        </a:p>
      </dsp:txBody>
      <dsp:txXfrm>
        <a:off x="39295" y="4706943"/>
        <a:ext cx="8202330" cy="726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9F3">
            <a:alpha val="1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files.ru/preview/1741943/page: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/>
              <a:t>Основы </a:t>
            </a:r>
            <a:r>
              <a:rPr lang="ru-RU" sz="5400" b="1" dirty="0" smtClean="0"/>
              <a:t>целеполагания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9916" y="1627665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“Ну, если тебе все равно, куда попасть, то тебе все равно, в какую сторону идти</a:t>
            </a:r>
            <a:r>
              <a:rPr lang="ru-RU" sz="3600" dirty="0" smtClean="0"/>
              <a:t>”</a:t>
            </a:r>
          </a:p>
          <a:p>
            <a:pPr algn="r"/>
            <a:r>
              <a:rPr lang="ru-RU" sz="2000" dirty="0" smtClean="0"/>
              <a:t>(</a:t>
            </a:r>
            <a:r>
              <a:rPr lang="ru-RU" sz="2000" dirty="0" err="1"/>
              <a:t>Чеширский</a:t>
            </a:r>
            <a:r>
              <a:rPr lang="ru-RU" sz="2000" dirty="0"/>
              <a:t> Кот, «Алиса в Стране Чудес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7" t="10077" r="12551" b="11325"/>
          <a:stretch/>
        </p:blipFill>
        <p:spPr>
          <a:xfrm>
            <a:off x="2699792" y="3936330"/>
            <a:ext cx="2880320" cy="28083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994793" y="6636920"/>
            <a:ext cx="31683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https://ru.depositphotos.com/stock-photos/</a:t>
            </a:r>
            <a:r>
              <a:rPr lang="ru-RU" sz="800" dirty="0" err="1"/>
              <a:t>чеширский</a:t>
            </a:r>
            <a:r>
              <a:rPr lang="ru-RU" sz="800" dirty="0"/>
              <a:t>-кот.</a:t>
            </a:r>
            <a:r>
              <a:rPr lang="en-US" sz="800" dirty="0"/>
              <a:t>html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6177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  <a:ln>
            <a:solidFill>
              <a:srgbClr val="FF7C80"/>
            </a:solidFill>
          </a:ln>
        </p:spPr>
        <p:txBody>
          <a:bodyPr>
            <a:normAutofit fontScale="90000"/>
          </a:bodyPr>
          <a:lstStyle/>
          <a:p>
            <a:r>
              <a:rPr lang="ru-RU" sz="2700" dirty="0" smtClean="0"/>
              <a:t>Задание. Определите, какие цели сформулированы как цели достижения, а какие – как цели избегания неудачи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Больше никогда не опаздывать на уроки.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Выступить на предстоящих соревнованиях по плаванию не хуже, чем в прошлый раз.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Завтра помириться с подружкой.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Сегодня «закрыть» двойку по математике, полученную вчера.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Признаться в симпатии к 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587745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Мечта – Цель - </a:t>
            </a:r>
            <a:r>
              <a:rPr lang="ru-RU" b="1" i="1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Три условия хорошей мотивации достижения</a:t>
            </a:r>
            <a:endParaRPr lang="ru-RU" dirty="0"/>
          </a:p>
          <a:p>
            <a:pPr lvl="0"/>
            <a:r>
              <a:rPr lang="ru-RU" dirty="0"/>
              <a:t>Ясность и определенность Мечты, Цели и Плана в каждом проекте вашей жизни.</a:t>
            </a:r>
          </a:p>
          <a:p>
            <a:pPr lvl="0"/>
            <a:r>
              <a:rPr lang="ru-RU" dirty="0"/>
              <a:t>Четкое сопряжение Мечты, Цели и Плана.</a:t>
            </a:r>
          </a:p>
          <a:p>
            <a:pPr lvl="0"/>
            <a:r>
              <a:rPr lang="ru-RU" dirty="0"/>
              <a:t>Правильные пропорции Мечты, Цели и Плана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Связь Цели с Индивидуальным </a:t>
            </a:r>
            <a:r>
              <a:rPr lang="ru-RU" smtClean="0"/>
              <a:t>жизненным планом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068960"/>
            <a:ext cx="6828738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Древо целей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659175"/>
              </p:ext>
            </p:extLst>
          </p:nvPr>
        </p:nvGraphicFramePr>
        <p:xfrm>
          <a:off x="708648" y="3717032"/>
          <a:ext cx="7787208" cy="2803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83266866"/>
              </p:ext>
            </p:extLst>
          </p:nvPr>
        </p:nvGraphicFramePr>
        <p:xfrm>
          <a:off x="-108520" y="274638"/>
          <a:ext cx="9001000" cy="243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-180528" y="62637"/>
            <a:ext cx="4032448" cy="216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smtClean="0"/>
              <a:t>Виды целей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81665"/>
            <a:ext cx="8352928" cy="45763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Стратегические цели </a:t>
            </a:r>
            <a:endParaRPr lang="ru-RU" dirty="0" smtClean="0"/>
          </a:p>
          <a:p>
            <a:pPr marL="0" indent="0" algn="ctr">
              <a:buNone/>
            </a:pPr>
            <a:r>
              <a:rPr lang="ru-RU" sz="2100" b="1" i="1" dirty="0" smtClean="0">
                <a:solidFill>
                  <a:srgbClr val="009900"/>
                </a:solidFill>
              </a:rPr>
              <a:t>(чудо китайского бамбука)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400" dirty="0" smtClean="0"/>
              <a:t>для их достижения нужно </a:t>
            </a:r>
            <a:r>
              <a:rPr lang="ru-RU" sz="2400" dirty="0"/>
              <a:t>разрабатывать </a:t>
            </a:r>
            <a:r>
              <a:rPr lang="ru-RU" sz="2400" dirty="0" smtClean="0"/>
              <a:t>стратегию</a:t>
            </a:r>
          </a:p>
          <a:p>
            <a:pPr marL="0" indent="0" algn="ctr">
              <a:buNone/>
            </a:pPr>
            <a:r>
              <a:rPr lang="ru-RU" sz="2400" dirty="0"/>
              <a:t>или</a:t>
            </a:r>
            <a:endParaRPr lang="ru-RU" sz="2400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400" dirty="0" smtClean="0"/>
              <a:t>они </a:t>
            </a:r>
            <a:r>
              <a:rPr lang="ru-RU" sz="2400" dirty="0"/>
              <a:t>являются основой для выработки </a:t>
            </a:r>
            <a:r>
              <a:rPr lang="ru-RU" sz="2400" dirty="0" smtClean="0"/>
              <a:t>стратегии</a:t>
            </a:r>
            <a:endParaRPr lang="ru-RU" sz="2400" dirty="0"/>
          </a:p>
          <a:p>
            <a:r>
              <a:rPr lang="ru-RU" dirty="0" smtClean="0"/>
              <a:t>стратегия </a:t>
            </a:r>
            <a:r>
              <a:rPr lang="ru-RU" dirty="0"/>
              <a:t>— общее / тактика — конкретное</a:t>
            </a:r>
          </a:p>
          <a:p>
            <a:r>
              <a:rPr lang="ru-RU" dirty="0"/>
              <a:t>стратегия — о глобальной миссии / тактика — о </a:t>
            </a:r>
            <a:r>
              <a:rPr lang="ru-RU" dirty="0" smtClean="0"/>
              <a:t>задачах</a:t>
            </a:r>
            <a:endParaRPr lang="ru-RU" dirty="0"/>
          </a:p>
          <a:p>
            <a:r>
              <a:rPr lang="ru-RU" dirty="0"/>
              <a:t>стратегия — подготовка и планирование / тактика — </a:t>
            </a:r>
            <a:r>
              <a:rPr lang="ru-RU" dirty="0" smtClean="0"/>
              <a:t>действия. В рамках одной стратегии можно использовать разные тактики</a:t>
            </a:r>
            <a:endParaRPr lang="ru-RU" dirty="0"/>
          </a:p>
          <a:p>
            <a:r>
              <a:rPr lang="ru-RU" dirty="0"/>
              <a:t>стратегия — будущее / тактика — </a:t>
            </a:r>
            <a:r>
              <a:rPr lang="ru-RU" dirty="0" smtClean="0"/>
              <a:t>сейчас</a:t>
            </a:r>
          </a:p>
          <a:p>
            <a:pPr marL="0" indent="0" algn="r">
              <a:buNone/>
            </a:pPr>
            <a:r>
              <a:rPr lang="ru-RU" sz="1100" dirty="0" smtClean="0"/>
              <a:t>(</a:t>
            </a:r>
            <a:r>
              <a:rPr lang="en-US" sz="1100" dirty="0" smtClean="0"/>
              <a:t>https</a:t>
            </a:r>
            <a:r>
              <a:rPr lang="en-US" sz="1100" dirty="0"/>
              <a:t>://</a:t>
            </a:r>
            <a:r>
              <a:rPr lang="en-US" sz="1100" dirty="0" smtClean="0"/>
              <a:t>thequestion.ru/questions/25679/answer-anchor/answer/17919?utm_source=yandex&amp;utm_medium=wizard#answer17919-anchor</a:t>
            </a:r>
            <a:r>
              <a:rPr lang="ru-RU" sz="1100" dirty="0" smtClean="0"/>
              <a:t>)</a:t>
            </a:r>
            <a:endParaRPr lang="ru-RU" sz="11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28726814"/>
              </p:ext>
            </p:extLst>
          </p:nvPr>
        </p:nvGraphicFramePr>
        <p:xfrm>
          <a:off x="323528" y="399871"/>
          <a:ext cx="8568952" cy="1881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860032" y="183847"/>
            <a:ext cx="4032448" cy="216024"/>
          </a:xfrm>
        </p:spPr>
        <p:txBody>
          <a:bodyPr>
            <a:noAutofit/>
          </a:bodyPr>
          <a:lstStyle/>
          <a:p>
            <a:r>
              <a:rPr lang="ru-RU" sz="2000" b="1" dirty="0"/>
              <a:t>Виды целей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670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Пример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937715"/>
              </p:ext>
            </p:extLst>
          </p:nvPr>
        </p:nvGraphicFramePr>
        <p:xfrm>
          <a:off x="107504" y="620688"/>
          <a:ext cx="9036496" cy="6217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18248">
                  <a:extLst>
                    <a:ext uri="{9D8B030D-6E8A-4147-A177-3AD203B41FA5}">
                      <a16:colId xmlns:a16="http://schemas.microsoft.com/office/drawing/2014/main" val="3211409172"/>
                    </a:ext>
                  </a:extLst>
                </a:gridCol>
                <a:gridCol w="4518248">
                  <a:extLst>
                    <a:ext uri="{9D8B030D-6E8A-4147-A177-3AD203B41FA5}">
                      <a16:colId xmlns:a16="http://schemas.microsoft.com/office/drawing/2014/main" val="340492893"/>
                    </a:ext>
                  </a:extLst>
                </a:gridCol>
              </a:tblGrid>
              <a:tr h="364906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Стратегия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Тактика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673276"/>
                  </a:ext>
                </a:extLst>
              </a:tr>
              <a:tr h="5035694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седьмом классе стать лучшим по успеваемости в своем классе в социально-гуманитарных предметах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Делать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все </a:t>
                      </a:r>
                      <a:r>
                        <a:rPr lang="ru-RU" sz="2200" baseline="0" dirty="0" err="1" smtClean="0">
                          <a:solidFill>
                            <a:schemeClr val="tx1"/>
                          </a:solidFill>
                        </a:rPr>
                        <a:t>дз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по истории, литературе, русскому, обществознанию, иностранным языкам</a:t>
                      </a:r>
                    </a:p>
                    <a:p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Читать дополнительную литературу по истории</a:t>
                      </a:r>
                    </a:p>
                    <a:p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Посещать курсы иностранного языка</a:t>
                      </a:r>
                    </a:p>
                    <a:p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Пойти в школьный английский театр</a:t>
                      </a:r>
                    </a:p>
                    <a:p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Сделать проект по одному из этих предметов</a:t>
                      </a:r>
                    </a:p>
                    <a:p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Посещать олимпиадные школы по этим предметам</a:t>
                      </a:r>
                    </a:p>
                    <a:p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Написать олимпиады по всем этим предметам</a:t>
                      </a:r>
                    </a:p>
                    <a:p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544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05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107948"/>
            <a:ext cx="8229600" cy="500950"/>
          </a:xfrm>
        </p:spPr>
        <p:txBody>
          <a:bodyPr>
            <a:normAutofit fontScale="90000"/>
          </a:bodyPr>
          <a:lstStyle/>
          <a:p>
            <a:r>
              <a:rPr lang="ru-RU" sz="3200" b="1" i="1" dirty="0"/>
              <a:t>Расстановка </a:t>
            </a:r>
            <a:r>
              <a:rPr lang="ru-RU" sz="3200" b="1" i="1" dirty="0" smtClean="0"/>
              <a:t>приоритетов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589744"/>
            <a:ext cx="7931224" cy="1873630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r>
              <a:rPr lang="ru-RU" sz="2800" b="1" i="1" dirty="0"/>
              <a:t>Закон Парето </a:t>
            </a:r>
            <a:r>
              <a:rPr lang="ru-RU" sz="2800" b="1" i="1" dirty="0" smtClean="0"/>
              <a:t>(</a:t>
            </a:r>
            <a:r>
              <a:rPr lang="ru-RU" sz="2800" b="1" i="1" dirty="0" smtClean="0">
                <a:solidFill>
                  <a:srgbClr val="7030A0"/>
                </a:solidFill>
              </a:rPr>
              <a:t>Принцип 80/20</a:t>
            </a:r>
            <a:r>
              <a:rPr lang="ru-RU" sz="2800" b="1" i="1" dirty="0" smtClean="0"/>
              <a:t>)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Небольшая </a:t>
            </a:r>
            <a:r>
              <a:rPr lang="ru-RU" b="1" i="1" dirty="0">
                <a:solidFill>
                  <a:schemeClr val="accent4">
                    <a:lumMod val="75000"/>
                  </a:schemeClr>
                </a:solidFill>
              </a:rPr>
              <a:t>доля причин, вкладываемых средств или прилагаемых усилий, отвечает за большую долю результатов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361882"/>
            <a:ext cx="6048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ассортимента продукции дают обычно 80% от общего объема продаж в денежном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выражении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всего времени вы носите 20% имеющейся у вас одежды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810021"/>
            <a:ext cx="8424936" cy="1043619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получить максимум эффекта, 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фокусируйся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главном, «не распыляйся»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308304" y="133359"/>
            <a:ext cx="2016224" cy="192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/>
              <a:t>Виды целей</a:t>
            </a:r>
            <a:endParaRPr lang="ru-RU" sz="2000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317774853"/>
              </p:ext>
            </p:extLst>
          </p:nvPr>
        </p:nvGraphicFramePr>
        <p:xfrm>
          <a:off x="1043608" y="399871"/>
          <a:ext cx="6984776" cy="121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Приоритет </a:t>
            </a:r>
            <a:r>
              <a:rPr lang="ru-RU" sz="3200" b="1" dirty="0" smtClean="0"/>
              <a:t>целей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261351"/>
              </p:ext>
            </p:extLst>
          </p:nvPr>
        </p:nvGraphicFramePr>
        <p:xfrm>
          <a:off x="251520" y="924511"/>
          <a:ext cx="8784977" cy="61806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8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9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/>
                        </a:rPr>
                        <a:t>Важность/ срочность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Срочные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Несрочные</a:t>
                      </a:r>
                      <a:endParaRPr lang="ru-RU" sz="24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Важные</a:t>
                      </a:r>
                      <a:endParaRPr lang="ru-RU" sz="2400" dirty="0">
                        <a:solidFill>
                          <a:srgbClr val="FF505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Критические ситуации. Неотложные проблемы. Проекты с горящим сроком исполнения.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«Кризисы», «проблемы»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Профилактические действия, поддержание ресурсов.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Установление связей.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Поиск новых возможностей.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Планирование.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Восстановление сил.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8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Неважные</a:t>
                      </a:r>
                      <a:endParaRPr lang="ru-RU" sz="2400" dirty="0">
                        <a:solidFill>
                          <a:srgbClr val="FF505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Посторонние разговоры и телефонные звонки.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Некоторые встречи.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существенные виды деятельности.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Дела: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Мелочи, отнимающие время.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Звонки.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Пустая потеря времени или праздное времяпрепровождение.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615" marR="59615" marT="59615" marB="596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549551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(Матрица управления </a:t>
            </a:r>
            <a:r>
              <a:rPr lang="ru-RU" dirty="0" smtClean="0"/>
              <a:t>временем: </a:t>
            </a:r>
            <a:r>
              <a:rPr lang="ru-RU" dirty="0" smtClean="0">
                <a:solidFill>
                  <a:srgbClr val="00B050"/>
                </a:solidFill>
              </a:rPr>
              <a:t>Управлять </a:t>
            </a:r>
            <a:r>
              <a:rPr lang="ru-RU" dirty="0">
                <a:solidFill>
                  <a:srgbClr val="00B050"/>
                </a:solidFill>
              </a:rPr>
              <a:t>не временем, а  собой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93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 smtClean="0"/>
              <a:t>повтор</a:t>
            </a:r>
            <a:r>
              <a:rPr lang="ru-RU" dirty="0" smtClean="0"/>
              <a:t> </a:t>
            </a:r>
            <a:r>
              <a:rPr lang="ru-RU" b="1" dirty="0" smtClean="0"/>
              <a:t>Виды </a:t>
            </a:r>
            <a:r>
              <a:rPr lang="ru-RU" b="1" dirty="0"/>
              <a:t>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 мотивации: цели выживания (избегания неудачи) </a:t>
            </a:r>
            <a:r>
              <a:rPr lang="ru-RU" i="1" dirty="0"/>
              <a:t>и цели </a:t>
            </a:r>
            <a:r>
              <a:rPr lang="ru-RU" i="1" dirty="0" smtClean="0"/>
              <a:t>достижений</a:t>
            </a:r>
          </a:p>
          <a:p>
            <a:r>
              <a:rPr lang="ru-RU" i="1" dirty="0" smtClean="0"/>
              <a:t>По времени достижения: краткосрочные, среднесрочные, долгосрочные</a:t>
            </a:r>
          </a:p>
          <a:p>
            <a:r>
              <a:rPr lang="ru-RU" i="1" dirty="0" smtClean="0"/>
              <a:t>По объему: глобальные и частные</a:t>
            </a:r>
          </a:p>
          <a:p>
            <a:r>
              <a:rPr lang="ru-RU" i="1" dirty="0" smtClean="0"/>
              <a:t>По формулировке: смутные и четкие</a:t>
            </a:r>
          </a:p>
          <a:p>
            <a:r>
              <a:rPr lang="ru-RU" i="1" dirty="0" smtClean="0"/>
              <a:t>По задачам: тактические и стратегические</a:t>
            </a:r>
          </a:p>
          <a:p>
            <a:r>
              <a:rPr lang="ru-RU" i="1" dirty="0" smtClean="0"/>
              <a:t>По значимости для человека: приоритетные и второстепенные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8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828" y="1"/>
            <a:ext cx="7772400" cy="980727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Как ставить цели</a:t>
            </a:r>
            <a:br>
              <a:rPr lang="ru-RU" sz="3600" b="1" dirty="0" smtClean="0"/>
            </a:br>
            <a:r>
              <a:rPr lang="ru-RU" sz="1600" b="1" dirty="0" smtClean="0"/>
              <a:t>(</a:t>
            </a:r>
            <a:r>
              <a:rPr lang="ru-RU" sz="2000" b="1" dirty="0" smtClean="0"/>
              <a:t>управление целью</a:t>
            </a:r>
            <a:r>
              <a:rPr lang="ru-RU" sz="1600" b="1" dirty="0"/>
              <a:t> </a:t>
            </a:r>
            <a:r>
              <a:rPr lang="ru-RU" sz="1600" b="1" dirty="0" smtClean="0"/>
              <a:t>- </a:t>
            </a:r>
            <a:r>
              <a:rPr lang="ru-RU" sz="2200" b="1" dirty="0">
                <a:solidFill>
                  <a:srgbClr val="FF5050"/>
                </a:solidFill>
              </a:rPr>
              <a:t>Управлять не временем, а  </a:t>
            </a:r>
            <a:r>
              <a:rPr lang="ru-RU" sz="2200" b="1" dirty="0" smtClean="0">
                <a:solidFill>
                  <a:srgbClr val="FF5050"/>
                </a:solidFill>
              </a:rPr>
              <a:t>собой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8756237"/>
              </p:ext>
            </p:extLst>
          </p:nvPr>
        </p:nvGraphicFramePr>
        <p:xfrm>
          <a:off x="455568" y="980728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42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168" y="92999"/>
            <a:ext cx="4258816" cy="202034"/>
          </a:xfrm>
        </p:spPr>
        <p:txBody>
          <a:bodyPr>
            <a:normAutofit fontScale="90000"/>
          </a:bodyPr>
          <a:lstStyle/>
          <a:p>
            <a:r>
              <a:rPr lang="ru-RU" sz="1400" b="1" dirty="0" smtClean="0"/>
              <a:t>Правила постановки цели</a:t>
            </a: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787594"/>
              </p:ext>
            </p:extLst>
          </p:nvPr>
        </p:nvGraphicFramePr>
        <p:xfrm>
          <a:off x="2501796" y="465264"/>
          <a:ext cx="4878515" cy="9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03937"/>
              </p:ext>
            </p:extLst>
          </p:nvPr>
        </p:nvGraphicFramePr>
        <p:xfrm>
          <a:off x="791580" y="2564904"/>
          <a:ext cx="7560840" cy="3849336"/>
        </p:xfrm>
        <a:graphic>
          <a:graphicData uri="http://schemas.openxmlformats.org/drawingml/2006/table">
            <a:tbl>
              <a:tblPr/>
              <a:tblGrid>
                <a:gridCol w="1250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Моя цель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Сроки достижения цели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Ресурсы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544418"/>
                  </a:ext>
                </a:extLst>
              </a:tr>
              <a:tr h="50409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 цели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759171"/>
                  </a:ext>
                </a:extLst>
              </a:tr>
              <a:tr h="31022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Шаги по достижению цели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Возможные препятствия на пути к цели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20865"/>
                  </a:ext>
                </a:extLst>
              </a:tr>
              <a:tr h="33780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775" marR="67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125382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347"/>
            <a:ext cx="1868339" cy="10947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984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" dirty="0"/>
              <a:t>https://yandex.ru/images/search?p=1&amp;text=%D1%84%D0%BE%D1%82%D0%BE%20%D0%A7%D0%B5%D1%88%D0%B8%D1%80%D1%81%D0%BA%D0%B8%D0%B9%20%D0%BA%D0%BE%D1%82&amp;pos=66&amp;rpt=simage&amp;img_url=https%3A%2F%2Funnw.ru%2Fupload%2Ffiles%2F2017%2Fiyun%2F140617_4%2F24.jpg&amp;lr=213</a:t>
            </a:r>
            <a:endParaRPr lang="ru-RU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2176089"/>
            <a:ext cx="6090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Упражнение «5 шагов» </a:t>
            </a:r>
            <a:r>
              <a:rPr lang="ru-RU" sz="1600" dirty="0" smtClean="0"/>
              <a:t>(модификация упражнения Е.А. Климова)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804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– это конечное желание, стремление, намерение чего-то достичь.</a:t>
            </a:r>
          </a:p>
          <a:p>
            <a:r>
              <a:rPr lang="ru-RU" b="1" dirty="0"/>
              <a:t>Цель</a:t>
            </a:r>
            <a:r>
              <a:rPr lang="ru-RU" dirty="0"/>
              <a:t> – это то, к чему стремятся, и то, что надо осуществить («Словарь русского языка» С.И. Ожегова). </a:t>
            </a:r>
          </a:p>
          <a:p>
            <a:r>
              <a:rPr lang="ru-RU" b="1" dirty="0"/>
              <a:t>Цель</a:t>
            </a:r>
            <a:r>
              <a:rPr lang="ru-RU" dirty="0"/>
              <a:t> – это руководство к действию.</a:t>
            </a:r>
          </a:p>
          <a:p>
            <a:r>
              <a:rPr lang="ru-RU" b="1" i="1" dirty="0"/>
              <a:t>Цель</a:t>
            </a:r>
            <a:r>
              <a:rPr lang="ru-RU" dirty="0"/>
              <a:t> – это результат деятельности, существующий еще до ее начала в мышлении индивида или группы индивидов.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5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352" y="188640"/>
            <a:ext cx="8229600" cy="274042"/>
          </a:xfrm>
        </p:spPr>
        <p:txBody>
          <a:bodyPr>
            <a:noAutofit/>
          </a:bodyPr>
          <a:lstStyle/>
          <a:p>
            <a:r>
              <a:rPr lang="ru-RU" sz="2800" b="1" dirty="0"/>
              <a:t>Притча о </a:t>
            </a:r>
            <a:r>
              <a:rPr lang="ru-RU" sz="2800" b="1" dirty="0" smtClean="0"/>
              <a:t>счастье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2917"/>
            <a:ext cx="8408567" cy="5764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300" dirty="0" smtClean="0"/>
              <a:t>Один торговец отправил своего сына узнать Секрет Счастья у самого мудрого из всех людей. Юноша сорок дней шёл через пустыню и, наконец, подошёл к прекрасному замку, стоявшему на вершине горы. Там и жил мудрец, которого он искал. Однако вместо ожидаемой встречи с мудрым человеком наш герой попал в залу, где всё бурлило: торговцы входили и выходили, в углу разговаривали люди, небольшой оркестр играл сладкие мелодии и стоял стол, уставленный самыми изысканными кушаньями этой местности. Мудрец беседовал с разными людьми, и юноше пришлось около двух часов дожидаться своей очереди.</a:t>
            </a:r>
          </a:p>
          <a:p>
            <a:pPr marL="0" indent="0">
              <a:buNone/>
            </a:pPr>
            <a:r>
              <a:rPr lang="ru-RU" sz="1300" dirty="0" smtClean="0"/>
              <a:t>Мудрец внимательно выслушал объяснения юноши о цели его визита, но сказал в ответ, что у него нет времени, чтобы раскрыть ему Секрет Счастья. И предложил ему прогуляться по дворцу и прийти снова через два часа.</a:t>
            </a:r>
          </a:p>
          <a:p>
            <a:pPr marL="0" indent="0">
              <a:buNone/>
            </a:pPr>
            <a:r>
              <a:rPr lang="ru-RU" sz="1300" dirty="0" smtClean="0"/>
              <a:t>- Однако я хочу попросить об одном одолжении, - добавил мудрец, протягивая юноше маленькую ложечку, в которую он капнул две капли масла. - Всё время прогулки держи эту ложечку в руке так, чтобы масло не вылилось.</a:t>
            </a:r>
          </a:p>
          <a:p>
            <a:pPr marL="0" indent="0">
              <a:buNone/>
            </a:pPr>
            <a:r>
              <a:rPr lang="ru-RU" sz="1300" dirty="0" smtClean="0"/>
              <a:t>Юноша начал подниматься и спускаться по дворцовым лестницам, не спуская глаз с ложечки. Через два часа он вернулся к мудрецу.</a:t>
            </a:r>
          </a:p>
          <a:p>
            <a:pPr marL="0" indent="0">
              <a:buNone/>
            </a:pPr>
            <a:r>
              <a:rPr lang="ru-RU" sz="1300" dirty="0" smtClean="0"/>
              <a:t>- Ну, как, - спросил тот, - ты видел персидские ковры, которые находятся в моей столовой? Ты видел парк, который главный садовник создавал в течение десяти лет? Ты заметил прекрасные пергаменты в моей библиотеке?</a:t>
            </a:r>
          </a:p>
          <a:p>
            <a:pPr marL="0" indent="0">
              <a:buNone/>
            </a:pPr>
            <a:r>
              <a:rPr lang="ru-RU" sz="1300" dirty="0" smtClean="0"/>
              <a:t>Юноша в смущении должен был сознаться, что он ничего не видел. Его единственной заботой было не пролить капли масла, которые доверил ему мудрец.</a:t>
            </a:r>
          </a:p>
          <a:p>
            <a:pPr marL="0" indent="0">
              <a:buNone/>
            </a:pPr>
            <a:r>
              <a:rPr lang="ru-RU" sz="1300" dirty="0" smtClean="0"/>
              <a:t>- Ну что ж, возвращайся и ознакомься с чудесами моей Вселенной, - сказал ему мудрец. - Нельзя доверять человеку, если ты не знаком с домом, в котором он живёт.</a:t>
            </a:r>
          </a:p>
          <a:p>
            <a:pPr marL="0" indent="0">
              <a:buNone/>
            </a:pPr>
            <a:r>
              <a:rPr lang="ru-RU" sz="1300" dirty="0" smtClean="0"/>
              <a:t>Успокоенный, юноша взял ложечку и снова пошёл на прогулку по дворцу; на этот раз, обращая внимание на все произведения искусства, развешанные на стенах и потолках дворца. Он увидел сады, окруженные горами, нежнейшие цветы, утончённость, с которой каждое из произведений искусства было помещено именно там, где нужно.</a:t>
            </a:r>
          </a:p>
          <a:p>
            <a:pPr marL="0" indent="0">
              <a:buNone/>
            </a:pPr>
            <a:r>
              <a:rPr lang="ru-RU" sz="1300" dirty="0" smtClean="0"/>
              <a:t>Вернувшись к мудрецу, он подробно описал всё, что видел.</a:t>
            </a:r>
          </a:p>
          <a:p>
            <a:pPr marL="0" indent="0">
              <a:buNone/>
            </a:pPr>
            <a:r>
              <a:rPr lang="ru-RU" sz="1300" dirty="0" smtClean="0"/>
              <a:t>- А где те две капли масла, которые я тебе доверил? - спросил Мудрец.</a:t>
            </a:r>
          </a:p>
          <a:p>
            <a:pPr marL="0" indent="0">
              <a:buNone/>
            </a:pPr>
            <a:r>
              <a:rPr lang="ru-RU" sz="1300" dirty="0" smtClean="0"/>
              <a:t>И юноша, взглянув на ложечку, обнаружил, что всё масло вылилось.</a:t>
            </a:r>
          </a:p>
          <a:p>
            <a:pPr marL="0" indent="0">
              <a:buNone/>
            </a:pPr>
            <a:r>
              <a:rPr lang="ru-RU" sz="1300" dirty="0" smtClean="0"/>
              <a:t>- Вот это и есть тот единственный совет, который я могу тебе дать: Секрет Счастья в том, чтобы смотреть на все чудеса света, при этом никогда не забывая о двух каплях масла в своей ложечке.</a:t>
            </a:r>
          </a:p>
        </p:txBody>
      </p:sp>
    </p:spTree>
    <p:extLst>
      <p:ext uri="{BB962C8B-B14F-4D97-AF65-F5344CB8AC3E}">
        <p14:creationId xmlns:p14="http://schemas.microsoft.com/office/powerpoint/2010/main" val="668012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Мотивация успеха и боязнь неудачи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(опросник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Реана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А.А.)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indent="450215" algn="just">
              <a:spcAft>
                <a:spcPts val="0"/>
              </a:spcAft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Инструкция. </a:t>
            </a: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Отвечая на нижеприведенные вопросы, необходимо выбрать ответ «да» или «нет». Если Вы затрудняетесь с ответом, то вспомните, что «да» объединяет явное «да», так и «скорее да, чем нет». То же относится и к ответу «нет», он объединяет явное «нет» и «скорее нет, чем да». Отвечать на вопросы следует быстро, не задумываясь надолго. Ответ, который первый приходит в голову, как правило, является и наиболее точным.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algn="ctr">
              <a:spcAft>
                <a:spcPts val="0"/>
              </a:spcAft>
            </a:pPr>
            <a:r>
              <a:rPr lang="ru-RU" sz="12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ТЕСТ ОПРОСНИКА</a:t>
            </a: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Включаясь в работу, как правило, оптимистично надеюсь на успех.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деятельности активен.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Склонен к проявлению инициативности.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выполнении ответственных заданий стараюсь по возможности найти причины отказа от них.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 выбираю крайности: либо занижено легкие задания, либо не реалистически высокие по трудности.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встрече с препятствиями, как правило, не отступаю, а ищу способы их преодоления.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чередовании успехов и неудач склонен к переоценке своих успехов.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Продуктивность деятельности в основном зависит от моей собственной целеустремленности, а не от внешнего контроля.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выполнении достаточно трудных заданий, в условиях ограничения времени, результативность деятельности ухудшается.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Склонен проявлять настойчивость в достижении цели.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Склонен планировать свое будущее на достаточно отдалённую перспективу.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рискую, то скорее с умом, а не бесшабашно.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очень настойчив в достижении цели, особенно если отсутствует внешний контроль.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Предпочитаю ставить перед собой средние по трудности или слегка завышенные, но достижимые цели, чем не реалистически высокие.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неудачи при выполнении какого-либо задания, его притягательность, как правило, снижается.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чередовании успехов и неудач склонен к переоценке своих неудач.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Предпочитаю планировать свое будущее лишь на ближайшее время.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работе в условиях ограничения времени результативность деятельности улучшается, даже если задание достаточно трудное.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неудачи при выполнении какого-либо задания от поставленной цели, как правило, не отказываюсь.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задание выбрал себе сам, то в случае неудачи его притягательность еще более возрастает.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896307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980728"/>
            <a:ext cx="67687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 К ОПРОСНИКУ</a:t>
            </a:r>
          </a:p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«ДА»: 1,2,3.6,8,10, 11, 12, 14,16, 18, 19,20.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«НЕТ»: 4,5,7,9,13,15,17.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ОБРАБОТКА РЕЗУЛЬТАТОВ И КРИТЕРИИ ОЦЕНКИ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За каждое совпадение с ключом испытуемому дается 1 балл. Подсчитывается общее количество набранных баллов.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Если количество набранных баллов от 1 до 7, то диагностируется мотивация на неудачу (боязнь неудачи).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Если количество набранных балов от 14 до 20, то диагностируется мотивация на успех (надежда на успех).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Если количество набранных балов от 8 до 13, то следует считать, что мотивационный полю ярко не выражен. При этом можно иметь в виду, что. если количество баллов 8 или 9, есть определенная тенденция мотивации на неудачу, а если количество баллов 12 или 13, имеется определенная тенденция мотивации на успех.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038892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/>
              <a:t>Упражнение «Горжусь собой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Инструкция</a:t>
            </a:r>
            <a:endParaRPr lang="ru-RU" sz="1800" dirty="0"/>
          </a:p>
          <a:p>
            <a:r>
              <a:rPr lang="ru-RU" sz="1800" dirty="0" smtClean="0"/>
              <a:t>Перед </a:t>
            </a:r>
            <a:r>
              <a:rPr lang="ru-RU" sz="1800" dirty="0"/>
              <a:t>вами чистый лист бумаги. Подпишите его, как хотите: фамилию, имя или и то, и другое. Затем напишите сегодняшнее </a:t>
            </a:r>
            <a:r>
              <a:rPr lang="ru-RU" sz="1800" dirty="0" smtClean="0"/>
              <a:t>число.</a:t>
            </a:r>
          </a:p>
          <a:p>
            <a:r>
              <a:rPr lang="ru-RU" sz="1800" dirty="0"/>
              <a:t>Н</a:t>
            </a:r>
            <a:r>
              <a:rPr lang="ru-RU" sz="1800" dirty="0" smtClean="0"/>
              <a:t>иже </a:t>
            </a:r>
            <a:r>
              <a:rPr lang="ru-RU" sz="1800" dirty="0"/>
              <a:t>по центру строку напишите фразу «Горжусь собой!».</a:t>
            </a:r>
          </a:p>
          <a:p>
            <a:r>
              <a:rPr lang="ru-RU" sz="1800" dirty="0"/>
              <a:t>Теперь постарайтесь за 3-4 минуты написать, «В каких случаях вы гордитесь собой? Отчего у </a:t>
            </a:r>
            <a:r>
              <a:rPr lang="ru-RU" sz="1800" dirty="0" smtClean="0"/>
              <a:t>вас </a:t>
            </a:r>
            <a:r>
              <a:rPr lang="ru-RU" sz="1800" dirty="0"/>
              <a:t>возникает чувство </a:t>
            </a:r>
            <a:r>
              <a:rPr lang="ru-RU" sz="1800" dirty="0" smtClean="0"/>
              <a:t>гордости?</a:t>
            </a:r>
          </a:p>
          <a:p>
            <a:pPr marL="0" indent="0">
              <a:buNone/>
            </a:pPr>
            <a:r>
              <a:rPr lang="ru-RU" sz="1800" dirty="0" smtClean="0"/>
              <a:t>Возможно</a:t>
            </a:r>
            <a:r>
              <a:rPr lang="ru-RU" sz="1800" dirty="0"/>
              <a:t>, вы захотите написать, что хорошо умеете делать или свои любимые занятия, как вы помогаете другим или, преодолевая себя, делаете что-то трудное для </a:t>
            </a:r>
            <a:r>
              <a:rPr lang="ru-RU" sz="1800" dirty="0" smtClean="0"/>
              <a:t>вас. </a:t>
            </a:r>
            <a:r>
              <a:rPr lang="ru-RU" sz="1800" dirty="0"/>
              <a:t>Может быть, вы гордитесь, что вам удалось воспитать в себе какие-то важные качества, изменить себя.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625347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/>
              </a:rPr>
              <a:t>(на 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/>
              </a:rPr>
              <a:t>основе </a:t>
            </a:r>
            <a:r>
              <a:rPr 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/>
              </a:rPr>
              <a:t>упражнения 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/>
              </a:rPr>
              <a:t>Гордость: </a:t>
            </a:r>
            <a:r>
              <a:rPr lang="ru-RU" sz="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/>
              </a:rPr>
              <a:t>Фопель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 Unicode MS"/>
              </a:rPr>
              <a:t> К. Чтобы дети были счастливы: Психологические игры и уп­ражнения для детей школьного возраста: Пер. с нем. — М.: Генезис, 2006. — 255. — (Психологическая работа с детьми))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889334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416824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Литература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Верещагин А.Н. Историко-философский анализ ценностного аспекта категории цели. АР канд.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 1978.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Зайверт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Л. Ваше время - в ваших руках.- М.,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1990.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Уитворт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Л.,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Кимси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Хаус Г.,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Сэндал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Коактивный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коучинг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Ропаков Н.И. Целеполагание: содержание и социальная значимость. АР 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.- 1988.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Немов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Р.С. Психология.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Учеб.для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студ.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высш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учеб. заведений: В 3 кн. — 4-еизд. — М.: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Изд. Центр ВЛАДОС, 2001.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Шевандрин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Н.И. Социальная психология в образовании. Учеб. Пособие. Ч.1. Концептуальные и прикладные основы социальной психологии. — М.: ВЛАДОС, 1995. — 544 с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Введение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 психологию / Под. Общ. Ред. проф. А. В. Петровского. — Москва: Изд. центр «Академия», 1996. — 496 с.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Шешуков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Д.И. Цель как детерминирующий фактор в системе человеческой деятельности. АР канд.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 1983.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Шинкаренко Е.В. Нравственный аспект проблемы целеполагания.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АР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канд.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дисс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 1987.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Рогов Е.И. Психология человека. — М.: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Гуманитизд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центр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ВЛАДОС, 2001. — 320 с.: ил. — (Азбука психологии).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Резник С.Д. Персональный менеджмент. — 2002.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Ричард Л.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Дафт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Менеджмент. — 2002.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Ссылка: 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http://www.studfiles.ru/preview/1741943/page:7/</a:t>
            </a:r>
            <a:r>
              <a:rPr lang="ru-RU" sz="16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24.10.2015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1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" y="25387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129" y="838208"/>
            <a:ext cx="8229600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Результат</a:t>
            </a:r>
            <a:r>
              <a:rPr lang="ru-RU" sz="3600" i="1" dirty="0" smtClean="0"/>
              <a:t>,</a:t>
            </a:r>
          </a:p>
          <a:p>
            <a:pPr marL="0" indent="0" algn="ctr">
              <a:buNone/>
            </a:pPr>
            <a:r>
              <a:rPr lang="ru-RU" sz="3600" i="1" dirty="0" smtClean="0"/>
              <a:t>а не действия по его достижению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148391"/>
            <a:ext cx="1403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Цель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197385" y="2832421"/>
            <a:ext cx="3144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Что?</a:t>
            </a:r>
            <a:r>
              <a:rPr lang="ru-RU" sz="4000" dirty="0" smtClean="0"/>
              <a:t> и </a:t>
            </a:r>
            <a:r>
              <a:rPr lang="ru-RU" sz="4000" dirty="0" smtClean="0">
                <a:solidFill>
                  <a:srgbClr val="00B050"/>
                </a:solidFill>
              </a:rPr>
              <a:t>Когда?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8980" y="3897836"/>
            <a:ext cx="774730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/>
              <a:t>В понятие цели входит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определенное представление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сроки достижения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стремление к его осуществлению (мотивация)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ресурсы - представление о тех средствах, какими цель может быть осуществлена</a:t>
            </a:r>
          </a:p>
        </p:txBody>
      </p:sp>
    </p:spTree>
    <p:extLst>
      <p:ext uri="{BB962C8B-B14F-4D97-AF65-F5344CB8AC3E}">
        <p14:creationId xmlns:p14="http://schemas.microsoft.com/office/powerpoint/2010/main" val="38855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00"/>
                </a:solidFill>
              </a:rPr>
              <a:t>Важно продумывать формулировку цели!</a:t>
            </a:r>
            <a:endParaRPr lang="ru-RU" dirty="0">
              <a:solidFill>
                <a:srgbClr val="CC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Поймал мужик золотую рыбку. А она ему говорит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«</a:t>
            </a:r>
            <a:r>
              <a:rPr lang="ru-RU" dirty="0"/>
              <a:t>Отпусти меня, я исполню любое твоё желание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Ну </a:t>
            </a:r>
            <a:r>
              <a:rPr lang="ru-RU" dirty="0"/>
              <a:t>он думал, думал, как все в одно желание вместить и </a:t>
            </a:r>
            <a:r>
              <a:rPr lang="ru-RU" dirty="0" smtClean="0"/>
              <a:t>говорит:</a:t>
            </a:r>
          </a:p>
          <a:p>
            <a:pPr marL="0" indent="0">
              <a:buNone/>
            </a:pPr>
            <a:r>
              <a:rPr lang="ru-RU" dirty="0" smtClean="0"/>
              <a:t>- «</a:t>
            </a:r>
            <a:r>
              <a:rPr lang="ru-RU" dirty="0"/>
              <a:t>Хочу, чтобы у меня все было</a:t>
            </a:r>
            <a:r>
              <a:rPr lang="ru-RU" dirty="0" smtClean="0"/>
              <a:t>!».</a:t>
            </a:r>
          </a:p>
          <a:p>
            <a:pPr marL="0" indent="0">
              <a:buNone/>
            </a:pPr>
            <a:r>
              <a:rPr lang="ru-RU" dirty="0" smtClean="0"/>
              <a:t>- «</a:t>
            </a:r>
            <a:r>
              <a:rPr lang="ru-RU" dirty="0"/>
              <a:t>Хорошо, — отвечает рыбка, — у тебя всё БЫЛО».</a:t>
            </a:r>
          </a:p>
        </p:txBody>
      </p:sp>
    </p:spTree>
    <p:extLst>
      <p:ext uri="{BB962C8B-B14F-4D97-AF65-F5344CB8AC3E}">
        <p14:creationId xmlns:p14="http://schemas.microsoft.com/office/powerpoint/2010/main" val="42227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SMART-критерии цели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737593"/>
              </p:ext>
            </p:extLst>
          </p:nvPr>
        </p:nvGraphicFramePr>
        <p:xfrm>
          <a:off x="518614" y="1556792"/>
          <a:ext cx="84458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4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формулирования </a:t>
            </a:r>
            <a:r>
              <a:rPr lang="ru-RU" b="1" dirty="0" smtClean="0"/>
              <a:t>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Позитивная </a:t>
            </a:r>
            <a:r>
              <a:rPr lang="ru-RU" b="1" dirty="0" smtClean="0">
                <a:solidFill>
                  <a:srgbClr val="00B050"/>
                </a:solidFill>
              </a:rPr>
              <a:t>формулировка </a:t>
            </a:r>
            <a:r>
              <a:rPr lang="ru-RU" b="1" dirty="0" smtClean="0"/>
              <a:t>- </a:t>
            </a:r>
            <a:r>
              <a:rPr lang="ru-RU" dirty="0" smtClean="0"/>
              <a:t>избегать </a:t>
            </a:r>
            <a:r>
              <a:rPr lang="ru-RU" dirty="0"/>
              <a:t>отрицания в формулировке цели </a:t>
            </a:r>
            <a:r>
              <a:rPr lang="ru-RU" dirty="0" smtClean="0"/>
              <a:t>(наше </a:t>
            </a:r>
            <a:r>
              <a:rPr lang="ru-RU" dirty="0"/>
              <a:t>подсознание плохо воспринимает операцию логического </a:t>
            </a:r>
            <a:r>
              <a:rPr lang="ru-RU" dirty="0" smtClean="0"/>
              <a:t>отрицания). </a:t>
            </a:r>
            <a:r>
              <a:rPr lang="ru-RU" i="1" dirty="0" smtClean="0"/>
              <a:t>Цель – это не от чего уйти, а к чему прийти!</a:t>
            </a:r>
            <a:endParaRPr lang="ru-RU" i="1" dirty="0"/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Принципиальная достижимость</a:t>
            </a:r>
            <a:r>
              <a:rPr lang="ru-RU" dirty="0"/>
              <a:t> </a:t>
            </a:r>
            <a:r>
              <a:rPr lang="ru-RU" dirty="0" smtClean="0"/>
              <a:t>- не столько научная обоснованность, </a:t>
            </a:r>
            <a:r>
              <a:rPr lang="ru-RU" dirty="0"/>
              <a:t>сколько </a:t>
            </a:r>
            <a:r>
              <a:rPr lang="ru-RU" u="sng" dirty="0" smtClean="0"/>
              <a:t>конкретность </a:t>
            </a:r>
            <a:r>
              <a:rPr lang="ru-RU" u="sng" dirty="0"/>
              <a:t>формулировки</a:t>
            </a:r>
            <a:r>
              <a:rPr lang="ru-RU" dirty="0"/>
              <a:t>, которая должна четко описывать ожидаемый </a:t>
            </a:r>
            <a:r>
              <a:rPr lang="ru-RU" dirty="0" smtClean="0"/>
              <a:t>результат</a:t>
            </a:r>
            <a:endParaRPr lang="ru-RU" dirty="0"/>
          </a:p>
          <a:p>
            <a:pPr lvl="0"/>
            <a:r>
              <a:rPr lang="ru-RU" b="1" dirty="0" smtClean="0">
                <a:solidFill>
                  <a:srgbClr val="7030A0"/>
                </a:solidFill>
              </a:rPr>
              <a:t>Подконтрольность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dirty="0" smtClean="0"/>
              <a:t>достижение </a:t>
            </a:r>
            <a:r>
              <a:rPr lang="ru-RU" dirty="0"/>
              <a:t>цели должно максимально зависеть от самого </a:t>
            </a:r>
            <a:r>
              <a:rPr lang="ru-RU" dirty="0" smtClean="0"/>
              <a:t>человека </a:t>
            </a:r>
            <a:endParaRPr lang="ru-RU" dirty="0"/>
          </a:p>
          <a:p>
            <a:pPr lvl="0"/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Экологичность</a:t>
            </a:r>
            <a:r>
              <a:rPr lang="ru-RU" b="1" dirty="0"/>
              <a:t> -</a:t>
            </a:r>
            <a:r>
              <a:rPr lang="ru-RU" dirty="0"/>
              <a:t>  отсутствие негативных последствий как для самого человека, так и для окружающих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>
                <a:solidFill>
                  <a:srgbClr val="FF0066"/>
                </a:solidFill>
              </a:rPr>
              <a:t>Разносторонность </a:t>
            </a:r>
            <a:r>
              <a:rPr lang="ru-RU" dirty="0" smtClean="0"/>
              <a:t>– цели должны охватывать разные сферы вашей жизни, не зацикливаясь на одной области.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5699788"/>
            <a:ext cx="1979712" cy="111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ln>
            <a:solidFill>
              <a:srgbClr val="FF7C80"/>
            </a:solidFill>
          </a:ln>
        </p:spPr>
        <p:txBody>
          <a:bodyPr>
            <a:noAutofit/>
          </a:bodyPr>
          <a:lstStyle/>
          <a:p>
            <a:r>
              <a:rPr lang="ru-RU" sz="2400" b="1" dirty="0" smtClean="0"/>
              <a:t>Задание</a:t>
            </a:r>
            <a:r>
              <a:rPr lang="ru-RU" sz="2400" dirty="0" smtClean="0"/>
              <a:t>. </a:t>
            </a:r>
            <a:r>
              <a:rPr lang="ru-RU" sz="2400" i="1" dirty="0" smtClean="0"/>
              <a:t>Отберите из предложенных целей только те, которые соответствуют всем требованиям к цели.</a:t>
            </a:r>
            <a:br>
              <a:rPr lang="ru-RU" sz="2400" i="1" dirty="0" smtClean="0"/>
            </a:br>
            <a:r>
              <a:rPr lang="ru-RU" sz="2400" i="1" dirty="0" smtClean="0"/>
              <a:t>Объясните, чем остальные формулировки нарушают эти требования. Переформулируйте их так, чтобы они стали целями</a:t>
            </a: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Похудеть </a:t>
            </a:r>
            <a:r>
              <a:rPr lang="ru-RU" dirty="0"/>
              <a:t>за 1 неделю на 10 </a:t>
            </a:r>
            <a:r>
              <a:rPr lang="ru-RU" dirty="0" smtClean="0"/>
              <a:t>кг.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Научиться вязать на спицах.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Читать </a:t>
            </a:r>
            <a:r>
              <a:rPr lang="ru-RU" dirty="0"/>
              <a:t>как минимум 1 полезную книгу в месяц для повышения уровня </a:t>
            </a:r>
            <a:r>
              <a:rPr lang="ru-RU" dirty="0" smtClean="0"/>
              <a:t>квалификации.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 опаздывать на уроки в этом триместре.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этом году меньше сидеть в сетях вечером и ночью.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Помочь подшефным в этом году стать дружнее.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Посещать новую страну мира каждый год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2020 году со своим проектом стать участником научной конференции.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Написать художественную книгу.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Убедить родителей подарить мне на Новый 2020 год собаку.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Летом поработать волонтером.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 время поездки в эти октябрьские каникулы научить подшефных играть в «Мафию».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5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22535"/>
            <a:ext cx="7056784" cy="420241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Виды целей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992071"/>
              </p:ext>
            </p:extLst>
          </p:nvPr>
        </p:nvGraphicFramePr>
        <p:xfrm>
          <a:off x="128297" y="332656"/>
          <a:ext cx="9036496" cy="2469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25784712"/>
              </p:ext>
            </p:extLst>
          </p:nvPr>
        </p:nvGraphicFramePr>
        <p:xfrm>
          <a:off x="1979712" y="2251990"/>
          <a:ext cx="5616624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274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724624"/>
              </p:ext>
            </p:extLst>
          </p:nvPr>
        </p:nvGraphicFramePr>
        <p:xfrm>
          <a:off x="539552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860032" y="260648"/>
            <a:ext cx="4032448" cy="216024"/>
          </a:xfrm>
        </p:spPr>
        <p:txBody>
          <a:bodyPr>
            <a:noAutofit/>
          </a:bodyPr>
          <a:lstStyle/>
          <a:p>
            <a:r>
              <a:rPr lang="ru-RU" sz="2000" b="1" dirty="0"/>
              <a:t>Виды целей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3192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1783</Words>
  <Application>Microsoft Office PowerPoint</Application>
  <PresentationFormat>Экран (4:3)</PresentationFormat>
  <Paragraphs>243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Arial Unicode MS</vt:lpstr>
      <vt:lpstr>Calibri</vt:lpstr>
      <vt:lpstr>Times New Roman</vt:lpstr>
      <vt:lpstr>Wingdings</vt:lpstr>
      <vt:lpstr>Тема Office</vt:lpstr>
      <vt:lpstr>Основы целеполагания</vt:lpstr>
      <vt:lpstr>Презентация PowerPoint</vt:lpstr>
      <vt:lpstr>Цель</vt:lpstr>
      <vt:lpstr>Важно продумывать формулировку цели!</vt:lpstr>
      <vt:lpstr>SMART-критерии цели</vt:lpstr>
      <vt:lpstr>Правила формулирования целей</vt:lpstr>
      <vt:lpstr>Задание. Отберите из предложенных целей только те, которые соответствуют всем требованиям к цели. Объясните, чем остальные формулировки нарушают эти требования. Переформулируйте их так, чтобы они стали целями</vt:lpstr>
      <vt:lpstr>Виды целей</vt:lpstr>
      <vt:lpstr>Виды целей</vt:lpstr>
      <vt:lpstr>Задание. Определите, какие цели сформулированы как цели достижения, а какие – как цели избегания неудачи</vt:lpstr>
      <vt:lpstr>Мечта – Цель - План</vt:lpstr>
      <vt:lpstr>Древо целей</vt:lpstr>
      <vt:lpstr>Виды целей</vt:lpstr>
      <vt:lpstr>Пример</vt:lpstr>
      <vt:lpstr>Расстановка приоритетов</vt:lpstr>
      <vt:lpstr>Приоритет целей</vt:lpstr>
      <vt:lpstr>повтор Виды целей</vt:lpstr>
      <vt:lpstr>Как ставить цели (управление целью - Управлять не временем, а  собой)</vt:lpstr>
      <vt:lpstr>Правила постановки цели</vt:lpstr>
      <vt:lpstr>Притча о счастье</vt:lpstr>
      <vt:lpstr>Презентация PowerPoint</vt:lpstr>
      <vt:lpstr>Презентация PowerPoint</vt:lpstr>
      <vt:lpstr>Упражнение «Горжусь собой»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сотрудник ГБОУ 1505</dc:creator>
  <cp:lastModifiedBy>Пользователь Windows</cp:lastModifiedBy>
  <cp:revision>159</cp:revision>
  <dcterms:created xsi:type="dcterms:W3CDTF">2015-10-24T06:46:20Z</dcterms:created>
  <dcterms:modified xsi:type="dcterms:W3CDTF">2019-09-29T20:19:56Z</dcterms:modified>
</cp:coreProperties>
</file>