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2" r:id="rId2"/>
    <p:sldId id="256" r:id="rId3"/>
    <p:sldId id="258" r:id="rId4"/>
    <p:sldId id="257" r:id="rId5"/>
    <p:sldId id="259" r:id="rId6"/>
    <p:sldId id="269" r:id="rId7"/>
    <p:sldId id="270" r:id="rId8"/>
    <p:sldId id="263" r:id="rId9"/>
    <p:sldId id="267" r:id="rId10"/>
    <p:sldId id="266" r:id="rId11"/>
    <p:sldId id="264" r:id="rId12"/>
    <p:sldId id="265" r:id="rId13"/>
    <p:sldId id="260" r:id="rId14"/>
    <p:sldId id="261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84"/>
      </p:cViewPr>
      <p:guideLst>
        <p:guide orient="horz" pos="19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4BAFF-11B3-447F-A92B-F722C65F3F4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B904-BFD9-4527-B09B-0E80D2BF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Растровая и векторная графика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</a:p>
          <a:p>
            <a:endParaRPr lang="ru-RU" dirty="0"/>
          </a:p>
          <a:p>
            <a:r>
              <a:rPr lang="ru-RU" dirty="0" smtClean="0"/>
              <a:t>март </a:t>
            </a:r>
            <a:r>
              <a:rPr lang="ru-RU" dirty="0" smtClean="0"/>
              <a:t>2018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rganicwoman.ru/wp-content/uploads/2015/11/Depositphotos_34160075_m-2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94252"/>
            <a:ext cx="7572396" cy="3869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datas/informatika/Primery-kompjuternoj-grafiki/0017-017-Primery-vektornoj-grafiki.jpg"/>
          <p:cNvPicPr>
            <a:picLocks noChangeAspect="1" noChangeArrowheads="1"/>
          </p:cNvPicPr>
          <p:nvPr/>
        </p:nvPicPr>
        <p:blipFill>
          <a:blip r:embed="rId2"/>
          <a:srcRect l="20313" t="32292" r="26562" b="19791"/>
          <a:stretch>
            <a:fillRect/>
          </a:stretch>
        </p:blipFill>
        <p:spPr bwMode="auto">
          <a:xfrm>
            <a:off x="1344866" y="1250141"/>
            <a:ext cx="644184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atulrich.com/ru/lessons/articles28pic/tul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5"/>
            <a:ext cx="7143780" cy="357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PPI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92867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DPI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Плотность пикселей (PPI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3429000"/>
            <a:ext cx="4371975" cy="17621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14876" y="2078172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«</a:t>
            </a:r>
            <a:r>
              <a:rPr lang="ru-RU" sz="2000" dirty="0" err="1"/>
              <a:t>dots</a:t>
            </a:r>
            <a:r>
              <a:rPr lang="ru-RU" sz="2000" dirty="0"/>
              <a:t> </a:t>
            </a:r>
            <a:r>
              <a:rPr lang="ru-RU" sz="2000" dirty="0" err="1"/>
              <a:t>per</a:t>
            </a:r>
            <a:r>
              <a:rPr lang="ru-RU" sz="2000" dirty="0"/>
              <a:t> </a:t>
            </a:r>
            <a:r>
              <a:rPr lang="ru-RU" sz="2000" dirty="0" err="1"/>
              <a:t>inch</a:t>
            </a:r>
            <a:r>
              <a:rPr lang="ru-RU" sz="2000" dirty="0"/>
              <a:t>» </a:t>
            </a:r>
            <a:endParaRPr lang="en-US" sz="2000" dirty="0" smtClean="0"/>
          </a:p>
          <a:p>
            <a:pPr algn="ctr"/>
            <a:r>
              <a:rPr lang="ru-RU" sz="2000" dirty="0" smtClean="0"/>
              <a:t>Перевод «точек </a:t>
            </a:r>
            <a:r>
              <a:rPr lang="ru-RU" sz="2000" dirty="0"/>
              <a:t>на дюйм»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2068289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ru-RU" sz="2000" dirty="0" err="1" smtClean="0"/>
              <a:t>pixels</a:t>
            </a:r>
            <a:r>
              <a:rPr lang="ru-RU" sz="2000" dirty="0" smtClean="0"/>
              <a:t> </a:t>
            </a:r>
            <a:r>
              <a:rPr lang="ru-RU" sz="2000" dirty="0" err="1"/>
              <a:t>per</a:t>
            </a:r>
            <a:r>
              <a:rPr lang="ru-RU" sz="2000" dirty="0"/>
              <a:t> </a:t>
            </a:r>
            <a:r>
              <a:rPr lang="ru-RU" sz="2000" dirty="0" err="1"/>
              <a:t>inch</a:t>
            </a:r>
            <a:r>
              <a:rPr lang="ru-RU" sz="2000" dirty="0" smtClean="0"/>
              <a:t>»</a:t>
            </a:r>
          </a:p>
          <a:p>
            <a:pPr algn="ctr"/>
            <a:r>
              <a:rPr lang="ru-RU" sz="2000" dirty="0" smtClean="0"/>
              <a:t>Перевод «пиксели </a:t>
            </a:r>
            <a:r>
              <a:rPr lang="ru-RU" sz="2000" dirty="0"/>
              <a:t>на дюйм»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PIP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0913"/>
            <a:ext cx="3571900" cy="6216174"/>
          </a:xfrm>
          <a:prstGeom prst="rect">
            <a:avLst/>
          </a:prstGeom>
          <a:noFill/>
        </p:spPr>
      </p:pic>
      <p:pic>
        <p:nvPicPr>
          <p:cNvPr id="18434" name="Picture 2" descr="DPIP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4281"/>
            <a:ext cx="3571900" cy="6216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ompgraph.tpu.ru/Picture_formats.files/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6143668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JPG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92867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GIF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1928802"/>
          <a:ext cx="4429156" cy="3066747"/>
        </p:xfrm>
        <a:graphic>
          <a:graphicData uri="http://schemas.openxmlformats.org/drawingml/2006/table">
            <a:tbl>
              <a:tblPr/>
              <a:tblGrid>
                <a:gridCol w="2214578"/>
                <a:gridCol w="2214578"/>
              </a:tblGrid>
              <a:tr h="9588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Рисунок 1.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Формат JPEG (объем 21 Кб).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</a:rPr>
                        <a:t>Рисунок 2.</a:t>
                      </a:r>
                    </a:p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</a:rPr>
                        <a:t>GIF - файл (объем 4 Кб).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6E6"/>
                    </a:solidFill>
                  </a:tcPr>
                </a:tc>
              </a:tr>
              <a:tr h="768668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E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EF7"/>
                    </a:solidFill>
                  </a:tcPr>
                </a:tc>
              </a:tr>
              <a:tr h="13392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Рисунок 3.</a:t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Формат JPEG (объем 10 Кб).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Рисунок 4.</a:t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ru-RU" sz="12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</a:rPr>
                        <a:t>GIF - файл (объем 26 Кб).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6E6"/>
                    </a:solidFill>
                  </a:tcPr>
                </a:tc>
              </a:tr>
            </a:tbl>
          </a:graphicData>
        </a:graphic>
      </p:graphicFrame>
      <p:pic>
        <p:nvPicPr>
          <p:cNvPr id="25603" name="Picture 3" descr="http://school497.ru/download/u/02/img/15_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885950"/>
            <a:ext cx="1390650" cy="1543050"/>
          </a:xfrm>
          <a:prstGeom prst="rect">
            <a:avLst/>
          </a:prstGeom>
          <a:noFill/>
        </p:spPr>
      </p:pic>
      <p:pic>
        <p:nvPicPr>
          <p:cNvPr id="25604" name="Picture 4" descr="http://school497.ru/download/u/02/img/15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068" y="3714752"/>
            <a:ext cx="1951478" cy="2500330"/>
          </a:xfrm>
          <a:prstGeom prst="rect">
            <a:avLst/>
          </a:prstGeom>
          <a:noFill/>
        </p:spPr>
      </p:pic>
      <p:pic>
        <p:nvPicPr>
          <p:cNvPr id="25605" name="Picture 5" descr="http://school497.ru/download/u/02/img/15_00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714752"/>
            <a:ext cx="1928826" cy="2471308"/>
          </a:xfrm>
          <a:prstGeom prst="rect">
            <a:avLst/>
          </a:prstGeom>
          <a:noFill/>
        </p:spPr>
      </p:pic>
      <p:pic>
        <p:nvPicPr>
          <p:cNvPr id="25602" name="Picture 2" descr="http://school497.ru/download/u/02/img/15_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885950"/>
            <a:ext cx="1390650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lashmulti.ru/pic/rast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7455" y="1593277"/>
            <a:ext cx="3929090" cy="36714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571480"/>
            <a:ext cx="2388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растровая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.depositphotos.com/1065578/1844/v/950/depositphotos_18445273-Green-leaf-vector-conce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902" y="1214422"/>
            <a:ext cx="4474195" cy="46513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68155" y="500042"/>
            <a:ext cx="2418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векторная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lpha-byte.ru/wp-content/uploads/2014/06/V-chem-otlichiya-rastrovoy-i-vektornoy-grafi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754" y="2071678"/>
            <a:ext cx="6438491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hool.xvatit.com/images/a/a9/1%D1%8B%D0%B2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2873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ompgraph.tpu.ru/Picture_in_PC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591914" cy="3071834"/>
          </a:xfrm>
          <a:prstGeom prst="rect">
            <a:avLst/>
          </a:prstGeom>
          <a:noFill/>
        </p:spPr>
      </p:pic>
      <p:pic>
        <p:nvPicPr>
          <p:cNvPr id="26628" name="Picture 4" descr="http://compgraph.tpu.ru/Picture_in_PC.files/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4000528" cy="2846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mpgraph.tpu.ru/Picture_in_PC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591914" cy="3071834"/>
          </a:xfrm>
          <a:prstGeom prst="rect">
            <a:avLst/>
          </a:prstGeom>
          <a:noFill/>
        </p:spPr>
      </p:pic>
      <p:pic>
        <p:nvPicPr>
          <p:cNvPr id="27650" name="Picture 2" descr="http://compgraph.tpu.ru/Picture_in_PC.files/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286280" cy="3153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andlife.ru/wp-content/uploads/2011/04/%D0%9F%D1%80%D0%B8%D0%BC%D0%B5%D1%80-%D0%B8%D0%B7%D0%BE%D0%B1%D1%80%D0%B0%D0%B6%D0%B5%D0%BD%D0%B8%D1%8F-%D1%80%D0%B0%D1%81%D1%82%D1%80%D0%BE%D0%B2%D0%BE%D0%B9-%D0%B3%D1%80%D0%B0%D1%84%D0%B8%D0%BA%D0%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88" y="573969"/>
            <a:ext cx="5181624" cy="571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raphing.ru/images/JPEG_example_d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4295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59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Растровая и векторная графика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Павлова</dc:creator>
  <cp:lastModifiedBy>aapavlova</cp:lastModifiedBy>
  <cp:revision>65</cp:revision>
  <dcterms:created xsi:type="dcterms:W3CDTF">2016-03-01T05:17:40Z</dcterms:created>
  <dcterms:modified xsi:type="dcterms:W3CDTF">2018-03-20T07:07:53Z</dcterms:modified>
</cp:coreProperties>
</file>