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  <p:sldId id="268" r:id="rId9"/>
    <p:sldId id="272" r:id="rId10"/>
    <p:sldId id="270" r:id="rId11"/>
    <p:sldId id="274" r:id="rId12"/>
    <p:sldId id="275" r:id="rId13"/>
    <p:sldId id="276" r:id="rId14"/>
    <p:sldId id="278" r:id="rId15"/>
    <p:sldId id="27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48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23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9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58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20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60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80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19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77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404F7-B6AA-4D77-85BA-086106C1FF94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DEB82-800C-44C6-A73E-AC586196BB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98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800080"/>
                </a:solidFill>
                <a:latin typeface="Gabriola" pitchFamily="82" charset="0"/>
                <a:cs typeface="Andalus" pitchFamily="18" charset="-78"/>
              </a:rPr>
              <a:t>Развитие речи</a:t>
            </a:r>
            <a:endParaRPr lang="ru-RU" sz="8800" b="1" dirty="0">
              <a:solidFill>
                <a:srgbClr val="800080"/>
              </a:solidFill>
              <a:latin typeface="Gabriola" pitchFamily="82" charset="0"/>
              <a:cs typeface="Andalus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2973" y="6302787"/>
            <a:ext cx="3471328" cy="369277"/>
          </a:xfrm>
        </p:spPr>
        <p:txBody>
          <a:bodyPr>
            <a:normAutofit/>
          </a:bodyPr>
          <a:lstStyle/>
          <a:p>
            <a:r>
              <a:rPr lang="ru-RU" sz="1200" dirty="0" smtClean="0"/>
              <a:t>Составили </a:t>
            </a:r>
            <a:r>
              <a:rPr lang="ru-RU" sz="1200" dirty="0" err="1" smtClean="0"/>
              <a:t>к.псих.наук</a:t>
            </a:r>
            <a:r>
              <a:rPr lang="ru-RU" sz="1200" dirty="0" smtClean="0"/>
              <a:t> Савина О.О, Смирнова О.М.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67735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притом, мысли, прошедших, хороших, с, такой, лучшими, книг, людьми, самыми, сообщают, времен, они, разговор, и, разговор, нам, когда, лучшие, только, чтение, это, свои</a:t>
            </a:r>
          </a:p>
        </p:txBody>
      </p:sp>
    </p:spTree>
    <p:extLst>
      <p:ext uri="{BB962C8B-B14F-4D97-AF65-F5344CB8AC3E}">
        <p14:creationId xmlns:p14="http://schemas.microsoft.com/office/powerpoint/2010/main" val="124502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Задание: Прочитай внимательно текст</a:t>
            </a:r>
          </a:p>
        </p:txBody>
      </p:sp>
    </p:spTree>
    <p:extLst>
      <p:ext uri="{BB962C8B-B14F-4D97-AF65-F5344CB8AC3E}">
        <p14:creationId xmlns:p14="http://schemas.microsoft.com/office/powerpoint/2010/main" val="2075629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142" y="166255"/>
            <a:ext cx="11155680" cy="63841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Балу и </a:t>
            </a:r>
            <a:r>
              <a:rPr lang="ru-RU" dirty="0" err="1"/>
              <a:t>Багира</a:t>
            </a:r>
            <a:r>
              <a:rPr lang="ru-RU" dirty="0"/>
              <a:t> словно обратились в камень, ощетинившись и глухо ворча, а </a:t>
            </a:r>
            <a:r>
              <a:rPr lang="ru-RU" dirty="0" err="1"/>
              <a:t>Маугли</a:t>
            </a:r>
            <a:r>
              <a:rPr lang="ru-RU" dirty="0"/>
              <a:t> смотрел и дивился.</a:t>
            </a:r>
          </a:p>
          <a:p>
            <a:pPr marL="0" lvl="0" indent="0">
              <a:buNone/>
            </a:pPr>
            <a:r>
              <a:rPr lang="ru-RU" dirty="0" err="1"/>
              <a:t>Бандар-Логи</a:t>
            </a:r>
            <a:r>
              <a:rPr lang="ru-RU" dirty="0"/>
              <a:t>, - наконец послышался голос </a:t>
            </a:r>
            <a:r>
              <a:rPr lang="ru-RU" dirty="0" err="1"/>
              <a:t>Каа</a:t>
            </a:r>
            <a:r>
              <a:rPr lang="ru-RU" dirty="0"/>
              <a:t>, - можете вы шевельнуть рукой или ногой без моего приказа? Говорите.</a:t>
            </a:r>
          </a:p>
          <a:p>
            <a:pPr marL="0" lvl="0" indent="0">
              <a:buNone/>
            </a:pPr>
            <a:r>
              <a:rPr lang="ru-RU" dirty="0"/>
              <a:t>Без твоего слова мы не можем шевельнуть ни рукой, ни ногой, о </a:t>
            </a:r>
            <a:r>
              <a:rPr lang="ru-RU" dirty="0" err="1"/>
              <a:t>Каа</a:t>
            </a:r>
            <a:r>
              <a:rPr lang="ru-RU" dirty="0"/>
              <a:t>!</a:t>
            </a:r>
          </a:p>
          <a:p>
            <a:pPr marL="0" lvl="0" indent="0">
              <a:buNone/>
            </a:pPr>
            <a:r>
              <a:rPr lang="ru-RU" dirty="0"/>
              <a:t>Хорошо. Подойдите на один шаг ближе ко мне!</a:t>
            </a:r>
          </a:p>
          <a:p>
            <a:pPr marL="0" indent="0">
              <a:buNone/>
            </a:pPr>
            <a:r>
              <a:rPr lang="ru-RU" dirty="0"/>
              <a:t>Ряды обезьян беспомощно качнулись вперед, и Балу с </a:t>
            </a:r>
            <a:r>
              <a:rPr lang="ru-RU" dirty="0" err="1"/>
              <a:t>Багирой</a:t>
            </a:r>
            <a:r>
              <a:rPr lang="ru-RU" dirty="0"/>
              <a:t> невольно сделали шаг вперед вместе с ними.</a:t>
            </a:r>
          </a:p>
          <a:p>
            <a:pPr marL="0" lvl="0" indent="0">
              <a:buNone/>
            </a:pPr>
            <a:r>
              <a:rPr lang="ru-RU" dirty="0"/>
              <a:t>Ближе! - прошипел </a:t>
            </a:r>
            <a:r>
              <a:rPr lang="ru-RU" dirty="0" err="1"/>
              <a:t>Каа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И обезьяны шагнули еще раз.</a:t>
            </a:r>
          </a:p>
          <a:p>
            <a:pPr marL="0" indent="0">
              <a:buNone/>
            </a:pPr>
            <a:r>
              <a:rPr lang="ru-RU" dirty="0" err="1"/>
              <a:t>Маугли</a:t>
            </a:r>
            <a:r>
              <a:rPr lang="ru-RU" dirty="0"/>
              <a:t> положил руки на плечи </a:t>
            </a:r>
            <a:r>
              <a:rPr lang="ru-RU" dirty="0" err="1"/>
              <a:t>Багиры</a:t>
            </a:r>
            <a:r>
              <a:rPr lang="ru-RU" dirty="0"/>
              <a:t> и Балу, чтобы увести их прочь, и оба зверя вздрогнули, словно проснувшись.</a:t>
            </a:r>
          </a:p>
          <a:p>
            <a:pPr marL="0" lvl="0" indent="0">
              <a:buNone/>
            </a:pPr>
            <a:r>
              <a:rPr lang="ru-RU" dirty="0"/>
              <a:t>Не снимай руки с моего плеча, - шепнула </a:t>
            </a:r>
            <a:r>
              <a:rPr lang="ru-RU" dirty="0" err="1"/>
              <a:t>Багира</a:t>
            </a:r>
            <a:r>
              <a:rPr lang="ru-RU" dirty="0"/>
              <a:t>, - не снимай, иначе я пойду… пойду к </a:t>
            </a:r>
            <a:r>
              <a:rPr lang="ru-RU" dirty="0" err="1"/>
              <a:t>Каа</a:t>
            </a:r>
            <a:r>
              <a:rPr lang="ru-RU" dirty="0"/>
              <a:t>. А-ах!</a:t>
            </a:r>
          </a:p>
          <a:p>
            <a:pPr marL="0" lvl="0" indent="0">
              <a:buNone/>
            </a:pPr>
            <a:r>
              <a:rPr lang="ru-RU" dirty="0"/>
              <a:t>Это всего только старый </a:t>
            </a:r>
            <a:r>
              <a:rPr lang="ru-RU" dirty="0" err="1"/>
              <a:t>Каа</a:t>
            </a:r>
            <a:r>
              <a:rPr lang="ru-RU" dirty="0"/>
              <a:t> выделывает круги в пыли, - сказал </a:t>
            </a:r>
            <a:r>
              <a:rPr lang="ru-RU" dirty="0" err="1"/>
              <a:t>Маугли</a:t>
            </a:r>
            <a:r>
              <a:rPr lang="ru-RU" dirty="0"/>
              <a:t>. – Идем отсюда.</a:t>
            </a:r>
          </a:p>
          <a:p>
            <a:pPr marL="0" indent="0">
              <a:buNone/>
            </a:pPr>
            <a:r>
              <a:rPr lang="ru-RU" dirty="0"/>
              <a:t>И все трое выскользнули в пролом стены и ушли в джунгли.</a:t>
            </a:r>
          </a:p>
          <a:p>
            <a:pPr marL="0" lvl="0" indent="0">
              <a:buNone/>
            </a:pPr>
            <a:r>
              <a:rPr lang="ru-RU" dirty="0" err="1"/>
              <a:t>Уу</a:t>
            </a:r>
            <a:r>
              <a:rPr lang="ru-RU" dirty="0"/>
              <a:t>-ф! – вздохнул Балу, снова очутившись среди неподвижных деревьев. – Никогда больше не стану просить помощи у </a:t>
            </a:r>
            <a:r>
              <a:rPr lang="ru-RU" dirty="0" err="1"/>
              <a:t>Каа</a:t>
            </a:r>
            <a:r>
              <a:rPr lang="ru-RU" dirty="0"/>
              <a:t>! – И он весь содрогнулся с головы до ног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41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Задания к отрывку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9913"/>
            <a:ext cx="10749742" cy="4788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1. </a:t>
            </a:r>
            <a:r>
              <a:rPr lang="ru-RU" sz="3200" dirty="0" smtClean="0"/>
              <a:t>Почему на </a:t>
            </a:r>
            <a:r>
              <a:rPr lang="ru-RU" sz="3200" dirty="0" err="1" smtClean="0"/>
              <a:t>Маугли</a:t>
            </a:r>
            <a:r>
              <a:rPr lang="ru-RU" sz="3200" dirty="0" smtClean="0"/>
              <a:t> не подействовала сила </a:t>
            </a:r>
            <a:r>
              <a:rPr lang="ru-RU" sz="3200" dirty="0" err="1" smtClean="0"/>
              <a:t>Каа</a:t>
            </a:r>
            <a:r>
              <a:rPr lang="ru-RU" sz="3200" dirty="0" smtClean="0"/>
              <a:t>?</a:t>
            </a:r>
          </a:p>
          <a:p>
            <a:pPr marL="0" indent="0">
              <a:buNone/>
            </a:pPr>
            <a:r>
              <a:rPr lang="ru-RU" sz="3200" dirty="0" smtClean="0"/>
              <a:t>2</a:t>
            </a:r>
            <a:r>
              <a:rPr lang="ru-RU" sz="3200" dirty="0"/>
              <a:t>. </a:t>
            </a:r>
            <a:r>
              <a:rPr lang="ru-RU" sz="3200" dirty="0" smtClean="0"/>
              <a:t>Найди способы, как без помощи удава друзья могли победить обезьян.</a:t>
            </a:r>
          </a:p>
          <a:p>
            <a:pPr marL="0" indent="0">
              <a:buNone/>
            </a:pPr>
            <a:r>
              <a:rPr lang="ru-RU" sz="3200" dirty="0" smtClean="0"/>
              <a:t>3</a:t>
            </a:r>
            <a:r>
              <a:rPr lang="ru-RU" sz="3200" dirty="0"/>
              <a:t>. </a:t>
            </a:r>
            <a:r>
              <a:rPr lang="ru-RU" sz="3200" dirty="0" smtClean="0"/>
              <a:t>Раздели героев сказки на группы разными способами (по разным признакам):</a:t>
            </a:r>
          </a:p>
          <a:p>
            <a:pPr marL="0" indent="0">
              <a:buNone/>
            </a:pPr>
            <a:r>
              <a:rPr lang="ru-RU" sz="3200" dirty="0" smtClean="0"/>
              <a:t>Балу, </a:t>
            </a:r>
            <a:r>
              <a:rPr lang="ru-RU" sz="3200" dirty="0" err="1" smtClean="0"/>
              <a:t>Багира</a:t>
            </a:r>
            <a:r>
              <a:rPr lang="ru-RU" sz="3200" dirty="0" smtClean="0"/>
              <a:t>, </a:t>
            </a:r>
            <a:r>
              <a:rPr lang="ru-RU" sz="3200" dirty="0" err="1" smtClean="0"/>
              <a:t>Маугли</a:t>
            </a:r>
            <a:r>
              <a:rPr lang="ru-RU" sz="3200" dirty="0" smtClean="0"/>
              <a:t>, </a:t>
            </a:r>
            <a:r>
              <a:rPr lang="ru-RU" sz="3200" dirty="0" err="1" smtClean="0"/>
              <a:t>Каа</a:t>
            </a:r>
            <a:r>
              <a:rPr lang="ru-RU" sz="3200" dirty="0" smtClean="0"/>
              <a:t>, </a:t>
            </a:r>
            <a:r>
              <a:rPr lang="ru-RU" sz="3200" dirty="0" err="1" smtClean="0"/>
              <a:t>Бандар-Логи</a:t>
            </a:r>
            <a:r>
              <a:rPr lang="ru-RU" sz="3200" dirty="0" smtClean="0"/>
              <a:t>, Шер-Хан, Табаки, </a:t>
            </a:r>
            <a:r>
              <a:rPr lang="ru-RU" sz="3200" dirty="0" err="1" smtClean="0"/>
              <a:t>Акела</a:t>
            </a:r>
            <a:r>
              <a:rPr lang="ru-RU" sz="3200" dirty="0" smtClean="0"/>
              <a:t>, </a:t>
            </a:r>
            <a:r>
              <a:rPr lang="ru-RU" sz="3200" dirty="0" err="1" smtClean="0"/>
              <a:t>Хатхи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4</a:t>
            </a:r>
            <a:r>
              <a:rPr lang="ru-RU" sz="3200" dirty="0"/>
              <a:t>. Сравни, чем похожи и чем отличаются </a:t>
            </a:r>
            <a:r>
              <a:rPr lang="ru-RU" sz="3200" dirty="0" err="1"/>
              <a:t>Маугли</a:t>
            </a:r>
            <a:r>
              <a:rPr lang="ru-RU" sz="3200" dirty="0"/>
              <a:t> и </a:t>
            </a:r>
            <a:r>
              <a:rPr lang="ru-RU" sz="3200" dirty="0" err="1"/>
              <a:t>Каа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36873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22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Ответы  к заданию «Восстанови предложения»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946"/>
            <a:ext cx="10515600" cy="520101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Кинорежиссер </a:t>
            </a:r>
            <a:r>
              <a:rPr lang="ru-RU" dirty="0" err="1"/>
              <a:t>Котеночкин</a:t>
            </a:r>
            <a:r>
              <a:rPr lang="ru-RU" dirty="0"/>
              <a:t> создал несколько мультфильмов о том, как волк ловит </a:t>
            </a:r>
            <a:r>
              <a:rPr lang="ru-RU" dirty="0" smtClean="0"/>
              <a:t>зайца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 многих трав, кустарников и деревьев корни уходят глубоко в землю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 тени деревьев располагаются растения, которым не нужно много </a:t>
            </a:r>
            <a:r>
              <a:rPr lang="ru-RU" dirty="0" smtClean="0"/>
              <a:t>света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Редкое художественное произведение обходится без выдумки, без </a:t>
            </a:r>
            <a:r>
              <a:rPr lang="ru-RU" dirty="0" smtClean="0"/>
              <a:t>фантазии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«Чтение </a:t>
            </a:r>
            <a:r>
              <a:rPr lang="ru-RU" dirty="0"/>
              <a:t>есть создание собственных мыслей при помощи мыслей других людей</a:t>
            </a:r>
            <a:r>
              <a:rPr lang="ru-RU" dirty="0" smtClean="0"/>
              <a:t>». </a:t>
            </a:r>
            <a:r>
              <a:rPr lang="ru-RU" sz="1000" cap="all" dirty="0"/>
              <a:t>(Р</a:t>
            </a:r>
            <a:r>
              <a:rPr lang="ru-RU" sz="1000" dirty="0"/>
              <a:t>убакин</a:t>
            </a:r>
            <a:r>
              <a:rPr lang="ru-RU" sz="1000" cap="all" dirty="0"/>
              <a:t> Н.А., </a:t>
            </a:r>
            <a:r>
              <a:rPr lang="ru-RU" sz="1000" dirty="0"/>
              <a:t>книговед, библиограф, писатель</a:t>
            </a:r>
            <a:r>
              <a:rPr lang="ru-RU" sz="10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dirty="0"/>
              <a:t>Чтение делает человека знающим, беседа — находчивым, а привычка записывать — точным</a:t>
            </a:r>
            <a:r>
              <a:rPr lang="ru-RU" dirty="0" smtClean="0"/>
              <a:t>».  </a:t>
            </a:r>
            <a:r>
              <a:rPr lang="ru-RU" sz="1000" cap="all" dirty="0"/>
              <a:t>(</a:t>
            </a:r>
            <a:r>
              <a:rPr lang="ru-RU" sz="1000" dirty="0" err="1"/>
              <a:t>Фрэнсис</a:t>
            </a:r>
            <a:r>
              <a:rPr lang="ru-RU" sz="1000" dirty="0"/>
              <a:t> Бэкон, английский философ</a:t>
            </a:r>
            <a:r>
              <a:rPr lang="ru-RU" sz="10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dirty="0"/>
              <a:t>Только знание может сделать вас духовно сильными, честными, разумными людьми, которые способны искренне любить человека, уважать его труд</a:t>
            </a:r>
            <a:r>
              <a:rPr lang="ru-RU" dirty="0" smtClean="0"/>
              <a:t>…». </a:t>
            </a:r>
            <a:r>
              <a:rPr lang="ru-RU" sz="1100" dirty="0" smtClean="0"/>
              <a:t>(Горький М., писатель)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dirty="0"/>
              <a:t>Чтение хороших книг — это разговор с самыми лучшими людьми прошедших времен, и притом такой разговор, когда они сообщают нам только лучшие свои мысли</a:t>
            </a:r>
            <a:r>
              <a:rPr lang="ru-RU" dirty="0" smtClean="0"/>
              <a:t>». </a:t>
            </a:r>
            <a:r>
              <a:rPr lang="ru-RU" sz="1300" dirty="0" smtClean="0"/>
              <a:t>(</a:t>
            </a:r>
            <a:r>
              <a:rPr lang="ru-RU" sz="1300" dirty="0"/>
              <a:t>Рене </a:t>
            </a:r>
            <a:r>
              <a:rPr lang="ru-RU" sz="1300" cap="all" dirty="0"/>
              <a:t>Д</a:t>
            </a:r>
            <a:r>
              <a:rPr lang="ru-RU" sz="1300" dirty="0"/>
              <a:t>екарт</a:t>
            </a:r>
            <a:r>
              <a:rPr lang="ru-RU" sz="1300" cap="all" dirty="0"/>
              <a:t>, </a:t>
            </a:r>
            <a:r>
              <a:rPr lang="ru-RU" sz="1300" dirty="0"/>
              <a:t>франц. философ, математик, естествоиспытатель</a:t>
            </a:r>
            <a:r>
              <a:rPr lang="ru-RU" sz="13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ru-RU" cap="all" dirty="0" smtClean="0"/>
          </a:p>
          <a:p>
            <a:pPr marL="514350" indent="-514350">
              <a:buFont typeface="+mj-lt"/>
              <a:buAutoNum type="arabicPeriod"/>
            </a:pPr>
            <a:endParaRPr lang="ru-RU" cap="all" dirty="0"/>
          </a:p>
          <a:p>
            <a:pPr marL="514350" indent="-514350">
              <a:buFont typeface="+mj-lt"/>
              <a:buAutoNum type="arabicPeriod"/>
            </a:pPr>
            <a:endParaRPr lang="ru-RU" cap="all" dirty="0"/>
          </a:p>
          <a:p>
            <a:pPr marL="0" lvl="0" indent="0" algn="r">
              <a:buNone/>
            </a:pPr>
            <a:endParaRPr lang="ru-RU" sz="1200" dirty="0" smtClean="0"/>
          </a:p>
          <a:p>
            <a:pPr marL="0" lvl="0" indent="0" algn="r">
              <a:buNone/>
            </a:pPr>
            <a:endParaRPr lang="ru-RU" sz="1200" dirty="0"/>
          </a:p>
          <a:p>
            <a:pPr marL="0" indent="0">
              <a:buNone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655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sicology\Гимназические программы\Наши программы\Психология\РПП_5\молодц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7738" y="1308296"/>
            <a:ext cx="9778620" cy="417877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265714" y="431074"/>
            <a:ext cx="593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Разгадай анаграмму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5465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0834" y="1731606"/>
            <a:ext cx="10515600" cy="269971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b="1" dirty="0" smtClean="0"/>
              <a:t>Инструкция.</a:t>
            </a:r>
            <a:r>
              <a:rPr lang="ru-RU" sz="3200" dirty="0" smtClean="0"/>
              <a:t> Вам </a:t>
            </a:r>
            <a:r>
              <a:rPr lang="ru-RU" sz="3200" dirty="0"/>
              <a:t>необходимо восстановить рассыпанные </a:t>
            </a:r>
            <a:r>
              <a:rPr lang="ru-RU" sz="3200" dirty="0" smtClean="0"/>
              <a:t>тексты, переставив слова </a:t>
            </a:r>
            <a:r>
              <a:rPr lang="ru-RU" sz="3200" dirty="0"/>
              <a:t>так, чтобы из них получились осмысленные </a:t>
            </a:r>
            <a:r>
              <a:rPr lang="ru-RU" sz="3200" dirty="0" smtClean="0"/>
              <a:t>предложения.</a:t>
            </a:r>
            <a:br>
              <a:rPr lang="ru-RU" sz="3200" dirty="0" smtClean="0"/>
            </a:br>
            <a:r>
              <a:rPr lang="ru-RU" sz="3200" dirty="0" smtClean="0"/>
              <a:t>Знаки </a:t>
            </a:r>
            <a:r>
              <a:rPr lang="ru-RU" sz="3200" dirty="0"/>
              <a:t>препинания не указаны – расставьте их на свое усмотрение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Осторожно, сложность </a:t>
            </a:r>
            <a:r>
              <a:rPr lang="ru-RU" sz="3200" smtClean="0"/>
              <a:t>заданий постепенно возрастает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33146" y="5161085"/>
            <a:ext cx="9390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Ответы для самопроверки даны на предпоследнем слайде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685800"/>
            <a:ext cx="6840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Задание «Восстанови предложение»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9339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зайца, мультфильмов, несколько, </a:t>
            </a:r>
            <a:r>
              <a:rPr lang="ru-RU" sz="4000" dirty="0" err="1"/>
              <a:t>Котеночкин</a:t>
            </a:r>
            <a:r>
              <a:rPr lang="ru-RU" sz="4000" dirty="0"/>
              <a:t>, ловит, как, о, кинорежиссер, том, создал, волк </a:t>
            </a:r>
          </a:p>
        </p:txBody>
      </p:sp>
    </p:spTree>
    <p:extLst>
      <p:ext uri="{BB962C8B-B14F-4D97-AF65-F5344CB8AC3E}">
        <p14:creationId xmlns:p14="http://schemas.microsoft.com/office/powerpoint/2010/main" val="160021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трав, многих, и, деревьев, землю, корни, в, кустарников, глубоко, уходят, у</a:t>
            </a:r>
          </a:p>
        </p:txBody>
      </p:sp>
    </p:spTree>
    <p:extLst>
      <p:ext uri="{BB962C8B-B14F-4D97-AF65-F5344CB8AC3E}">
        <p14:creationId xmlns:p14="http://schemas.microsoft.com/office/powerpoint/2010/main" val="417622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в, которым, растения, деревьев, располагаются, не, света, много, тени, нужно</a:t>
            </a:r>
          </a:p>
        </p:txBody>
      </p:sp>
    </p:spTree>
    <p:extLst>
      <p:ext uri="{BB962C8B-B14F-4D97-AF65-F5344CB8AC3E}">
        <p14:creationId xmlns:p14="http://schemas.microsoft.com/office/powerpoint/2010/main" val="69463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без, редкое, выдумки, без, произведение, фантазии, художественное, обходится</a:t>
            </a:r>
          </a:p>
        </p:txBody>
      </p:sp>
    </p:spTree>
    <p:extLst>
      <p:ext uri="{BB962C8B-B14F-4D97-AF65-F5344CB8AC3E}">
        <p14:creationId xmlns:p14="http://schemas.microsoft.com/office/powerpoint/2010/main" val="218803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помощи, собственных, создание, при, мыслей, чтение, других, мыслей, есть, людей</a:t>
            </a:r>
          </a:p>
        </p:txBody>
      </p:sp>
    </p:spTree>
    <p:extLst>
      <p:ext uri="{BB962C8B-B14F-4D97-AF65-F5344CB8AC3E}">
        <p14:creationId xmlns:p14="http://schemas.microsoft.com/office/powerpoint/2010/main" val="397904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делает, записывать, привычка, беседа, чтение, знающим, а, находчивым, человека, точным </a:t>
            </a:r>
          </a:p>
        </p:txBody>
      </p:sp>
    </p:spTree>
    <p:extLst>
      <p:ext uri="{BB962C8B-B14F-4D97-AF65-F5344CB8AC3E}">
        <p14:creationId xmlns:p14="http://schemas.microsoft.com/office/powerpoint/2010/main" val="143773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знание, уважать, только, вас, сильными, может, честными, труд, разумными, людьми, искренне, которые, любить, духовно, способны, его, человека, сделать</a:t>
            </a:r>
          </a:p>
        </p:txBody>
      </p:sp>
    </p:spTree>
    <p:extLst>
      <p:ext uri="{BB962C8B-B14F-4D97-AF65-F5344CB8AC3E}">
        <p14:creationId xmlns:p14="http://schemas.microsoft.com/office/powerpoint/2010/main" val="3055090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693</Words>
  <Application>Microsoft Office PowerPoint</Application>
  <PresentationFormat>Широкоэкранный</PresentationFormat>
  <Paragraphs>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Andalus</vt:lpstr>
      <vt:lpstr>Arial</vt:lpstr>
      <vt:lpstr>Calibri</vt:lpstr>
      <vt:lpstr>Calibri Light</vt:lpstr>
      <vt:lpstr>Gabriola</vt:lpstr>
      <vt:lpstr>Тема Office</vt:lpstr>
      <vt:lpstr>Развитие речи</vt:lpstr>
      <vt:lpstr>Инструкция. Вам необходимо восстановить рассыпанные тексты, переставив слова так, чтобы из них получились осмысленные предложения. Знаки препинания не указаны – расставьте их на свое усмотрение. Осторожно, сложность заданий постепенно возрастает.</vt:lpstr>
      <vt:lpstr>1</vt:lpstr>
      <vt:lpstr>2</vt:lpstr>
      <vt:lpstr>3</vt:lpstr>
      <vt:lpstr>4</vt:lpstr>
      <vt:lpstr>5</vt:lpstr>
      <vt:lpstr>6</vt:lpstr>
      <vt:lpstr>7</vt:lpstr>
      <vt:lpstr>8</vt:lpstr>
      <vt:lpstr>Задание: Прочитай внимательно текст</vt:lpstr>
      <vt:lpstr>Презентация PowerPoint</vt:lpstr>
      <vt:lpstr>Задания к отрывку:</vt:lpstr>
      <vt:lpstr>Ответы  к заданию «Восстанови предложения»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</dc:title>
  <dc:creator>Пользователь Windows</dc:creator>
  <cp:lastModifiedBy>Оля</cp:lastModifiedBy>
  <cp:revision>41</cp:revision>
  <dcterms:created xsi:type="dcterms:W3CDTF">2019-04-02T05:20:54Z</dcterms:created>
  <dcterms:modified xsi:type="dcterms:W3CDTF">2020-04-21T18:56:15Z</dcterms:modified>
</cp:coreProperties>
</file>