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31224-8908-4C06-ABE2-877B5F04E480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7106-A600-4D23-B597-6FA0222804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29" y="404663"/>
            <a:ext cx="8505946" cy="604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68" y="202431"/>
            <a:ext cx="8748464" cy="645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72" y="1052736"/>
            <a:ext cx="8719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946" y="1160748"/>
            <a:ext cx="855010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1268760"/>
            <a:ext cx="88569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2" y="634380"/>
            <a:ext cx="9066677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35" y="346348"/>
            <a:ext cx="907793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gym1505</dc:creator>
  <cp:lastModifiedBy>gym1505</cp:lastModifiedBy>
  <cp:revision>2</cp:revision>
  <dcterms:created xsi:type="dcterms:W3CDTF">2015-10-29T05:01:33Z</dcterms:created>
  <dcterms:modified xsi:type="dcterms:W3CDTF">2015-10-29T05:11:36Z</dcterms:modified>
</cp:coreProperties>
</file>