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0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93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46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9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0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40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5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40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01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7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71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64A0-DE45-42F4-9AF9-E8E86F39C2E9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92B7-66A2-4754-B02B-6E0BA3D11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2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45915" y="1196752"/>
            <a:ext cx="67687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Любимые </a:t>
            </a:r>
            <a:r>
              <a:rPr lang="ru-RU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наши учителя!</a:t>
            </a:r>
          </a:p>
          <a:p>
            <a:pPr algn="ctr"/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Приближается </a:t>
            </a:r>
            <a:r>
              <a:rPr lang="ru-RU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 день -</a:t>
            </a:r>
          </a:p>
          <a:p>
            <a:pPr algn="ctr"/>
            <a:r>
              <a:rPr lang="ru-RU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День учителя!</a:t>
            </a:r>
          </a:p>
          <a:p>
            <a:pPr algn="ctr"/>
            <a:r>
              <a:rPr lang="ru-RU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мы приглашаем Вас отметить его интересно и весело.</a:t>
            </a:r>
          </a:p>
          <a:p>
            <a:pPr algn="ctr"/>
            <a:r>
              <a:rPr lang="ru-RU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программе для Вас:</a:t>
            </a:r>
          </a:p>
          <a:p>
            <a:pPr algn="ctr"/>
            <a:r>
              <a:rPr lang="ru-RU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10:00 до 11:30 - игры в гимназии</a:t>
            </a:r>
          </a:p>
          <a:p>
            <a:pPr algn="ctr"/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(следите за афишей)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12:00 – концерт</a:t>
            </a:r>
          </a:p>
          <a:p>
            <a:pPr algn="ctr"/>
            <a:r>
              <a:rPr lang="ru-RU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Ваши ученики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83968" y="4653136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ОКТЯБРЯ</a:t>
            </a:r>
            <a:endParaRPr lang="ru-RU" sz="4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49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Дара</dc:creator>
  <cp:lastModifiedBy>1</cp:lastModifiedBy>
  <cp:revision>8</cp:revision>
  <dcterms:created xsi:type="dcterms:W3CDTF">2015-09-27T19:51:51Z</dcterms:created>
  <dcterms:modified xsi:type="dcterms:W3CDTF">2015-09-29T16:25:42Z</dcterms:modified>
</cp:coreProperties>
</file>