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0" autoAdjust="0"/>
    <p:restoredTop sz="94660"/>
  </p:normalViewPr>
  <p:slideViewPr>
    <p:cSldViewPr showGuides="1">
      <p:cViewPr varScale="1">
        <p:scale>
          <a:sx n="68" d="100"/>
          <a:sy n="68" d="100"/>
        </p:scale>
        <p:origin x="-1416" y="-96"/>
      </p:cViewPr>
      <p:guideLst>
        <p:guide orient="horz" pos="202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3F239B-9991-42AB-8BAD-CB59C1420B6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B1DD619-46C4-4786-8572-A392B3526EBB}">
      <dgm:prSet phldrT="[Текст]"/>
      <dgm:spPr/>
      <dgm:t>
        <a:bodyPr/>
        <a:lstStyle/>
        <a:p>
          <a:r>
            <a:rPr lang="ru-RU" dirty="0" smtClean="0"/>
            <a:t>Итоговая аттестация</a:t>
          </a:r>
          <a:endParaRPr lang="ru-RU" dirty="0"/>
        </a:p>
      </dgm:t>
    </dgm:pt>
    <dgm:pt modelId="{C6E0DA10-B37F-4300-A57D-9A9B61492E0B}" type="parTrans" cxnId="{6AE487AF-0244-4E24-A7D2-573BBB9C3C58}">
      <dgm:prSet/>
      <dgm:spPr/>
      <dgm:t>
        <a:bodyPr/>
        <a:lstStyle/>
        <a:p>
          <a:endParaRPr lang="ru-RU"/>
        </a:p>
      </dgm:t>
    </dgm:pt>
    <dgm:pt modelId="{6A02C25E-E985-4A28-BA2D-F366BEA2C7A6}" type="sibTrans" cxnId="{6AE487AF-0244-4E24-A7D2-573BBB9C3C58}">
      <dgm:prSet/>
      <dgm:spPr/>
      <dgm:t>
        <a:bodyPr/>
        <a:lstStyle/>
        <a:p>
          <a:endParaRPr lang="ru-RU"/>
        </a:p>
      </dgm:t>
    </dgm:pt>
    <dgm:pt modelId="{1452D086-3DB5-431B-8C11-2CC919FFE72D}">
      <dgm:prSet phldrT="[Текст]"/>
      <dgm:spPr/>
      <dgm:t>
        <a:bodyPr/>
        <a:lstStyle/>
        <a:p>
          <a:r>
            <a:rPr lang="ru-RU" dirty="0" smtClean="0"/>
            <a:t>Досрочный период</a:t>
          </a:r>
        </a:p>
        <a:p>
          <a:r>
            <a:rPr lang="ru-RU" dirty="0" smtClean="0"/>
            <a:t>Март-апрель</a:t>
          </a:r>
          <a:endParaRPr lang="ru-RU" dirty="0"/>
        </a:p>
      </dgm:t>
    </dgm:pt>
    <dgm:pt modelId="{FC754B9F-F86D-48AF-985D-1C4B0285C4FC}" type="parTrans" cxnId="{110A225D-6996-42B5-9862-7E5987FB9C13}">
      <dgm:prSet/>
      <dgm:spPr/>
      <dgm:t>
        <a:bodyPr/>
        <a:lstStyle/>
        <a:p>
          <a:endParaRPr lang="ru-RU"/>
        </a:p>
      </dgm:t>
    </dgm:pt>
    <dgm:pt modelId="{F0CEA1A3-6758-46E5-B4C6-5912C7E0D669}" type="sibTrans" cxnId="{110A225D-6996-42B5-9862-7E5987FB9C13}">
      <dgm:prSet/>
      <dgm:spPr/>
      <dgm:t>
        <a:bodyPr/>
        <a:lstStyle/>
        <a:p>
          <a:endParaRPr lang="ru-RU"/>
        </a:p>
      </dgm:t>
    </dgm:pt>
    <dgm:pt modelId="{8B219283-6FFF-46B6-8CBD-DD133E32BD63}">
      <dgm:prSet phldrT="[Текст]"/>
      <dgm:spPr/>
      <dgm:t>
        <a:bodyPr/>
        <a:lstStyle/>
        <a:p>
          <a:r>
            <a:rPr lang="ru-RU" dirty="0" smtClean="0"/>
            <a:t>Основной период</a:t>
          </a:r>
        </a:p>
        <a:p>
          <a:r>
            <a:rPr lang="ru-RU" dirty="0" smtClean="0"/>
            <a:t>Май-июнь</a:t>
          </a:r>
          <a:endParaRPr lang="ru-RU" dirty="0"/>
        </a:p>
      </dgm:t>
    </dgm:pt>
    <dgm:pt modelId="{C3F46140-E761-4519-B101-DD5F71C17FF4}" type="parTrans" cxnId="{A048163F-4A5F-4BBB-BDB4-05DFE7888F23}">
      <dgm:prSet/>
      <dgm:spPr/>
      <dgm:t>
        <a:bodyPr/>
        <a:lstStyle/>
        <a:p>
          <a:endParaRPr lang="ru-RU"/>
        </a:p>
      </dgm:t>
    </dgm:pt>
    <dgm:pt modelId="{03BAA18D-F6BA-4996-8B84-8CA159E462CE}" type="sibTrans" cxnId="{A048163F-4A5F-4BBB-BDB4-05DFE7888F23}">
      <dgm:prSet/>
      <dgm:spPr/>
      <dgm:t>
        <a:bodyPr/>
        <a:lstStyle/>
        <a:p>
          <a:endParaRPr lang="ru-RU"/>
        </a:p>
      </dgm:t>
    </dgm:pt>
    <dgm:pt modelId="{C540C9CD-44BC-4C7D-AC89-DD47D4F3B2D2}" type="pres">
      <dgm:prSet presAssocID="{FE3F239B-9991-42AB-8BAD-CB59C1420B6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03578BD-86CF-482C-95BD-EE26A845EA6D}" type="pres">
      <dgm:prSet presAssocID="{FB1DD619-46C4-4786-8572-A392B3526EBB}" presName="hierRoot1" presStyleCnt="0">
        <dgm:presLayoutVars>
          <dgm:hierBranch val="init"/>
        </dgm:presLayoutVars>
      </dgm:prSet>
      <dgm:spPr/>
    </dgm:pt>
    <dgm:pt modelId="{58F8B19D-4058-42B0-855A-3D4F827D8D6B}" type="pres">
      <dgm:prSet presAssocID="{FB1DD619-46C4-4786-8572-A392B3526EBB}" presName="rootComposite1" presStyleCnt="0"/>
      <dgm:spPr/>
    </dgm:pt>
    <dgm:pt modelId="{7ACC48BB-AD0D-4D13-B075-A617D3A41C5D}" type="pres">
      <dgm:prSet presAssocID="{FB1DD619-46C4-4786-8572-A392B3526EB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54AB4E6-5479-4CF7-91B9-8FDB72C87194}" type="pres">
      <dgm:prSet presAssocID="{FB1DD619-46C4-4786-8572-A392B3526EBB}" presName="rootConnector1" presStyleLbl="node1" presStyleIdx="0" presStyleCnt="0"/>
      <dgm:spPr/>
      <dgm:t>
        <a:bodyPr/>
        <a:lstStyle/>
        <a:p>
          <a:endParaRPr lang="ru-RU"/>
        </a:p>
      </dgm:t>
    </dgm:pt>
    <dgm:pt modelId="{31E64A28-4ABE-40EE-B90C-B6AC6118AECB}" type="pres">
      <dgm:prSet presAssocID="{FB1DD619-46C4-4786-8572-A392B3526EBB}" presName="hierChild2" presStyleCnt="0"/>
      <dgm:spPr/>
    </dgm:pt>
    <dgm:pt modelId="{14586135-B7EA-4492-B576-DBB0FEE0128F}" type="pres">
      <dgm:prSet presAssocID="{FC754B9F-F86D-48AF-985D-1C4B0285C4FC}" presName="Name37" presStyleLbl="parChTrans1D2" presStyleIdx="0" presStyleCnt="2"/>
      <dgm:spPr/>
      <dgm:t>
        <a:bodyPr/>
        <a:lstStyle/>
        <a:p>
          <a:endParaRPr lang="ru-RU"/>
        </a:p>
      </dgm:t>
    </dgm:pt>
    <dgm:pt modelId="{96ACD0AE-76C5-41EF-AFED-50618EAD63D3}" type="pres">
      <dgm:prSet presAssocID="{1452D086-3DB5-431B-8C11-2CC919FFE72D}" presName="hierRoot2" presStyleCnt="0">
        <dgm:presLayoutVars>
          <dgm:hierBranch val="init"/>
        </dgm:presLayoutVars>
      </dgm:prSet>
      <dgm:spPr/>
    </dgm:pt>
    <dgm:pt modelId="{41DADF81-FCB9-44BE-B0E4-3C5A6E17CCE2}" type="pres">
      <dgm:prSet presAssocID="{1452D086-3DB5-431B-8C11-2CC919FFE72D}" presName="rootComposite" presStyleCnt="0"/>
      <dgm:spPr/>
    </dgm:pt>
    <dgm:pt modelId="{DF327CFC-2366-482A-B448-6CB920B9C8E5}" type="pres">
      <dgm:prSet presAssocID="{1452D086-3DB5-431B-8C11-2CC919FFE72D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CB9C8E-DD43-4BFA-AB84-AF9749D3596E}" type="pres">
      <dgm:prSet presAssocID="{1452D086-3DB5-431B-8C11-2CC919FFE72D}" presName="rootConnector" presStyleLbl="node2" presStyleIdx="0" presStyleCnt="2"/>
      <dgm:spPr/>
      <dgm:t>
        <a:bodyPr/>
        <a:lstStyle/>
        <a:p>
          <a:endParaRPr lang="ru-RU"/>
        </a:p>
      </dgm:t>
    </dgm:pt>
    <dgm:pt modelId="{39AE28F2-C315-422B-B8D1-11005EFC8588}" type="pres">
      <dgm:prSet presAssocID="{1452D086-3DB5-431B-8C11-2CC919FFE72D}" presName="hierChild4" presStyleCnt="0"/>
      <dgm:spPr/>
    </dgm:pt>
    <dgm:pt modelId="{F487BD1A-BC69-4B1B-988A-64358412A28A}" type="pres">
      <dgm:prSet presAssocID="{1452D086-3DB5-431B-8C11-2CC919FFE72D}" presName="hierChild5" presStyleCnt="0"/>
      <dgm:spPr/>
    </dgm:pt>
    <dgm:pt modelId="{0FEFE11D-C98B-4B84-816B-31D6F81A085A}" type="pres">
      <dgm:prSet presAssocID="{C3F46140-E761-4519-B101-DD5F71C17FF4}" presName="Name37" presStyleLbl="parChTrans1D2" presStyleIdx="1" presStyleCnt="2"/>
      <dgm:spPr/>
      <dgm:t>
        <a:bodyPr/>
        <a:lstStyle/>
        <a:p>
          <a:endParaRPr lang="ru-RU"/>
        </a:p>
      </dgm:t>
    </dgm:pt>
    <dgm:pt modelId="{8F02C7BE-E2CA-44B2-87F1-9E68F1B2C836}" type="pres">
      <dgm:prSet presAssocID="{8B219283-6FFF-46B6-8CBD-DD133E32BD63}" presName="hierRoot2" presStyleCnt="0">
        <dgm:presLayoutVars>
          <dgm:hierBranch val="init"/>
        </dgm:presLayoutVars>
      </dgm:prSet>
      <dgm:spPr/>
    </dgm:pt>
    <dgm:pt modelId="{08AA47B4-81B2-427D-964E-A8E5E59A380C}" type="pres">
      <dgm:prSet presAssocID="{8B219283-6FFF-46B6-8CBD-DD133E32BD63}" presName="rootComposite" presStyleCnt="0"/>
      <dgm:spPr/>
    </dgm:pt>
    <dgm:pt modelId="{B4322B12-E48F-496D-B8D9-808EF9FF15DB}" type="pres">
      <dgm:prSet presAssocID="{8B219283-6FFF-46B6-8CBD-DD133E32BD63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752F767-3DB8-41BF-88F6-B1CCCFDA8445}" type="pres">
      <dgm:prSet presAssocID="{8B219283-6FFF-46B6-8CBD-DD133E32BD63}" presName="rootConnector" presStyleLbl="node2" presStyleIdx="1" presStyleCnt="2"/>
      <dgm:spPr/>
      <dgm:t>
        <a:bodyPr/>
        <a:lstStyle/>
        <a:p>
          <a:endParaRPr lang="ru-RU"/>
        </a:p>
      </dgm:t>
    </dgm:pt>
    <dgm:pt modelId="{7A311170-AB59-44BA-B631-E4FD1E28EFDF}" type="pres">
      <dgm:prSet presAssocID="{8B219283-6FFF-46B6-8CBD-DD133E32BD63}" presName="hierChild4" presStyleCnt="0"/>
      <dgm:spPr/>
    </dgm:pt>
    <dgm:pt modelId="{85C0E88A-A2FD-41EA-A0B8-B465EFF701F7}" type="pres">
      <dgm:prSet presAssocID="{8B219283-6FFF-46B6-8CBD-DD133E32BD63}" presName="hierChild5" presStyleCnt="0"/>
      <dgm:spPr/>
    </dgm:pt>
    <dgm:pt modelId="{3BEA3D27-382F-4148-ABCA-CBB3791D7233}" type="pres">
      <dgm:prSet presAssocID="{FB1DD619-46C4-4786-8572-A392B3526EBB}" presName="hierChild3" presStyleCnt="0"/>
      <dgm:spPr/>
    </dgm:pt>
  </dgm:ptLst>
  <dgm:cxnLst>
    <dgm:cxn modelId="{D0D80CD0-13A6-4382-BA45-B427563DE244}" type="presOf" srcId="{FE3F239B-9991-42AB-8BAD-CB59C1420B6B}" destId="{C540C9CD-44BC-4C7D-AC89-DD47D4F3B2D2}" srcOrd="0" destOrd="0" presId="urn:microsoft.com/office/officeart/2005/8/layout/orgChart1"/>
    <dgm:cxn modelId="{86DC2418-056A-4F2E-970D-8D6CF8FD8D92}" type="presOf" srcId="{1452D086-3DB5-431B-8C11-2CC919FFE72D}" destId="{DF327CFC-2366-482A-B448-6CB920B9C8E5}" srcOrd="0" destOrd="0" presId="urn:microsoft.com/office/officeart/2005/8/layout/orgChart1"/>
    <dgm:cxn modelId="{414ED94A-3578-4742-BA05-3BB91BF6DA02}" type="presOf" srcId="{8B219283-6FFF-46B6-8CBD-DD133E32BD63}" destId="{B752F767-3DB8-41BF-88F6-B1CCCFDA8445}" srcOrd="1" destOrd="0" presId="urn:microsoft.com/office/officeart/2005/8/layout/orgChart1"/>
    <dgm:cxn modelId="{AE0065A0-16E1-4988-B440-4ED0F127145B}" type="presOf" srcId="{C3F46140-E761-4519-B101-DD5F71C17FF4}" destId="{0FEFE11D-C98B-4B84-816B-31D6F81A085A}" srcOrd="0" destOrd="0" presId="urn:microsoft.com/office/officeart/2005/8/layout/orgChart1"/>
    <dgm:cxn modelId="{04CC3A59-8E72-4C9C-B268-D332754950BF}" type="presOf" srcId="{8B219283-6FFF-46B6-8CBD-DD133E32BD63}" destId="{B4322B12-E48F-496D-B8D9-808EF9FF15DB}" srcOrd="0" destOrd="0" presId="urn:microsoft.com/office/officeart/2005/8/layout/orgChart1"/>
    <dgm:cxn modelId="{110A225D-6996-42B5-9862-7E5987FB9C13}" srcId="{FB1DD619-46C4-4786-8572-A392B3526EBB}" destId="{1452D086-3DB5-431B-8C11-2CC919FFE72D}" srcOrd="0" destOrd="0" parTransId="{FC754B9F-F86D-48AF-985D-1C4B0285C4FC}" sibTransId="{F0CEA1A3-6758-46E5-B4C6-5912C7E0D669}"/>
    <dgm:cxn modelId="{E722507D-53F7-46CF-9D06-21507BA1C9BE}" type="presOf" srcId="{FC754B9F-F86D-48AF-985D-1C4B0285C4FC}" destId="{14586135-B7EA-4492-B576-DBB0FEE0128F}" srcOrd="0" destOrd="0" presId="urn:microsoft.com/office/officeart/2005/8/layout/orgChart1"/>
    <dgm:cxn modelId="{6AE487AF-0244-4E24-A7D2-573BBB9C3C58}" srcId="{FE3F239B-9991-42AB-8BAD-CB59C1420B6B}" destId="{FB1DD619-46C4-4786-8572-A392B3526EBB}" srcOrd="0" destOrd="0" parTransId="{C6E0DA10-B37F-4300-A57D-9A9B61492E0B}" sibTransId="{6A02C25E-E985-4A28-BA2D-F366BEA2C7A6}"/>
    <dgm:cxn modelId="{27E545FE-3B88-4B92-B1D2-8341F1229D7A}" type="presOf" srcId="{FB1DD619-46C4-4786-8572-A392B3526EBB}" destId="{054AB4E6-5479-4CF7-91B9-8FDB72C87194}" srcOrd="1" destOrd="0" presId="urn:microsoft.com/office/officeart/2005/8/layout/orgChart1"/>
    <dgm:cxn modelId="{121FF41F-A274-46BE-9832-419D6FBBDC69}" type="presOf" srcId="{1452D086-3DB5-431B-8C11-2CC919FFE72D}" destId="{0FCB9C8E-DD43-4BFA-AB84-AF9749D3596E}" srcOrd="1" destOrd="0" presId="urn:microsoft.com/office/officeart/2005/8/layout/orgChart1"/>
    <dgm:cxn modelId="{EB98C46D-34F7-485E-993D-D55704F3EC28}" type="presOf" srcId="{FB1DD619-46C4-4786-8572-A392B3526EBB}" destId="{7ACC48BB-AD0D-4D13-B075-A617D3A41C5D}" srcOrd="0" destOrd="0" presId="urn:microsoft.com/office/officeart/2005/8/layout/orgChart1"/>
    <dgm:cxn modelId="{A048163F-4A5F-4BBB-BDB4-05DFE7888F23}" srcId="{FB1DD619-46C4-4786-8572-A392B3526EBB}" destId="{8B219283-6FFF-46B6-8CBD-DD133E32BD63}" srcOrd="1" destOrd="0" parTransId="{C3F46140-E761-4519-B101-DD5F71C17FF4}" sibTransId="{03BAA18D-F6BA-4996-8B84-8CA159E462CE}"/>
    <dgm:cxn modelId="{A0FF0F72-91E4-434C-9615-E3C1A4176B06}" type="presParOf" srcId="{C540C9CD-44BC-4C7D-AC89-DD47D4F3B2D2}" destId="{503578BD-86CF-482C-95BD-EE26A845EA6D}" srcOrd="0" destOrd="0" presId="urn:microsoft.com/office/officeart/2005/8/layout/orgChart1"/>
    <dgm:cxn modelId="{D1358512-3F02-4CB3-89D0-C0CB2784D064}" type="presParOf" srcId="{503578BD-86CF-482C-95BD-EE26A845EA6D}" destId="{58F8B19D-4058-42B0-855A-3D4F827D8D6B}" srcOrd="0" destOrd="0" presId="urn:microsoft.com/office/officeart/2005/8/layout/orgChart1"/>
    <dgm:cxn modelId="{59B01877-938B-42B0-9EFA-C60F1C45115C}" type="presParOf" srcId="{58F8B19D-4058-42B0-855A-3D4F827D8D6B}" destId="{7ACC48BB-AD0D-4D13-B075-A617D3A41C5D}" srcOrd="0" destOrd="0" presId="urn:microsoft.com/office/officeart/2005/8/layout/orgChart1"/>
    <dgm:cxn modelId="{4DB35BDB-7AEF-41A1-98B4-533D29A9A2C6}" type="presParOf" srcId="{58F8B19D-4058-42B0-855A-3D4F827D8D6B}" destId="{054AB4E6-5479-4CF7-91B9-8FDB72C87194}" srcOrd="1" destOrd="0" presId="urn:microsoft.com/office/officeart/2005/8/layout/orgChart1"/>
    <dgm:cxn modelId="{2B938308-408F-42BE-B95E-6FBC88C19309}" type="presParOf" srcId="{503578BD-86CF-482C-95BD-EE26A845EA6D}" destId="{31E64A28-4ABE-40EE-B90C-B6AC6118AECB}" srcOrd="1" destOrd="0" presId="urn:microsoft.com/office/officeart/2005/8/layout/orgChart1"/>
    <dgm:cxn modelId="{CE058854-1C48-45FF-AE64-9F40D6DA97A7}" type="presParOf" srcId="{31E64A28-4ABE-40EE-B90C-B6AC6118AECB}" destId="{14586135-B7EA-4492-B576-DBB0FEE0128F}" srcOrd="0" destOrd="0" presId="urn:microsoft.com/office/officeart/2005/8/layout/orgChart1"/>
    <dgm:cxn modelId="{3CBB7E9A-F3D8-4AB3-A34C-BA884DA1C8A5}" type="presParOf" srcId="{31E64A28-4ABE-40EE-B90C-B6AC6118AECB}" destId="{96ACD0AE-76C5-41EF-AFED-50618EAD63D3}" srcOrd="1" destOrd="0" presId="urn:microsoft.com/office/officeart/2005/8/layout/orgChart1"/>
    <dgm:cxn modelId="{DE37F9F7-93EC-4858-B620-4E338CADD5EE}" type="presParOf" srcId="{96ACD0AE-76C5-41EF-AFED-50618EAD63D3}" destId="{41DADF81-FCB9-44BE-B0E4-3C5A6E17CCE2}" srcOrd="0" destOrd="0" presId="urn:microsoft.com/office/officeart/2005/8/layout/orgChart1"/>
    <dgm:cxn modelId="{78A27646-74C3-4CE0-9A9C-2D8839180EC4}" type="presParOf" srcId="{41DADF81-FCB9-44BE-B0E4-3C5A6E17CCE2}" destId="{DF327CFC-2366-482A-B448-6CB920B9C8E5}" srcOrd="0" destOrd="0" presId="urn:microsoft.com/office/officeart/2005/8/layout/orgChart1"/>
    <dgm:cxn modelId="{2D816955-BEC2-4831-8215-6AEF125ADDDE}" type="presParOf" srcId="{41DADF81-FCB9-44BE-B0E4-3C5A6E17CCE2}" destId="{0FCB9C8E-DD43-4BFA-AB84-AF9749D3596E}" srcOrd="1" destOrd="0" presId="urn:microsoft.com/office/officeart/2005/8/layout/orgChart1"/>
    <dgm:cxn modelId="{2CA66669-113F-4946-B86F-BA83A930CCA5}" type="presParOf" srcId="{96ACD0AE-76C5-41EF-AFED-50618EAD63D3}" destId="{39AE28F2-C315-422B-B8D1-11005EFC8588}" srcOrd="1" destOrd="0" presId="urn:microsoft.com/office/officeart/2005/8/layout/orgChart1"/>
    <dgm:cxn modelId="{5354C32E-0EE2-4066-B411-E132240FD90A}" type="presParOf" srcId="{96ACD0AE-76C5-41EF-AFED-50618EAD63D3}" destId="{F487BD1A-BC69-4B1B-988A-64358412A28A}" srcOrd="2" destOrd="0" presId="urn:microsoft.com/office/officeart/2005/8/layout/orgChart1"/>
    <dgm:cxn modelId="{FA2FBE16-97CE-41BE-81E1-1FF159982E6D}" type="presParOf" srcId="{31E64A28-4ABE-40EE-B90C-B6AC6118AECB}" destId="{0FEFE11D-C98B-4B84-816B-31D6F81A085A}" srcOrd="2" destOrd="0" presId="urn:microsoft.com/office/officeart/2005/8/layout/orgChart1"/>
    <dgm:cxn modelId="{C770A28A-11D3-421F-9299-A6ED5385E010}" type="presParOf" srcId="{31E64A28-4ABE-40EE-B90C-B6AC6118AECB}" destId="{8F02C7BE-E2CA-44B2-87F1-9E68F1B2C836}" srcOrd="3" destOrd="0" presId="urn:microsoft.com/office/officeart/2005/8/layout/orgChart1"/>
    <dgm:cxn modelId="{B2CCB1A7-A550-4D6D-AC33-CAE328DC92DE}" type="presParOf" srcId="{8F02C7BE-E2CA-44B2-87F1-9E68F1B2C836}" destId="{08AA47B4-81B2-427D-964E-A8E5E59A380C}" srcOrd="0" destOrd="0" presId="urn:microsoft.com/office/officeart/2005/8/layout/orgChart1"/>
    <dgm:cxn modelId="{27044826-31C4-41FB-9EF9-F039DB050ADF}" type="presParOf" srcId="{08AA47B4-81B2-427D-964E-A8E5E59A380C}" destId="{B4322B12-E48F-496D-B8D9-808EF9FF15DB}" srcOrd="0" destOrd="0" presId="urn:microsoft.com/office/officeart/2005/8/layout/orgChart1"/>
    <dgm:cxn modelId="{3D1887D4-F13A-4107-9C19-EAD2DBC93D56}" type="presParOf" srcId="{08AA47B4-81B2-427D-964E-A8E5E59A380C}" destId="{B752F767-3DB8-41BF-88F6-B1CCCFDA8445}" srcOrd="1" destOrd="0" presId="urn:microsoft.com/office/officeart/2005/8/layout/orgChart1"/>
    <dgm:cxn modelId="{B64527B7-FA45-4514-85B6-7EA93F8C8F49}" type="presParOf" srcId="{8F02C7BE-E2CA-44B2-87F1-9E68F1B2C836}" destId="{7A311170-AB59-44BA-B631-E4FD1E28EFDF}" srcOrd="1" destOrd="0" presId="urn:microsoft.com/office/officeart/2005/8/layout/orgChart1"/>
    <dgm:cxn modelId="{2D9BEE4C-7E47-41D5-8646-312194CD4117}" type="presParOf" srcId="{8F02C7BE-E2CA-44B2-87F1-9E68F1B2C836}" destId="{85C0E88A-A2FD-41EA-A0B8-B465EFF701F7}" srcOrd="2" destOrd="0" presId="urn:microsoft.com/office/officeart/2005/8/layout/orgChart1"/>
    <dgm:cxn modelId="{F1F266C6-760D-4729-8608-70BF2B52DFB5}" type="presParOf" srcId="{503578BD-86CF-482C-95BD-EE26A845EA6D}" destId="{3BEA3D27-382F-4148-ABCA-CBB3791D723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3F239B-9991-42AB-8BAD-CB59C1420B6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B1DD619-46C4-4786-8572-A392B3526EBB}">
      <dgm:prSet phldrT="[Текст]"/>
      <dgm:spPr/>
      <dgm:t>
        <a:bodyPr/>
        <a:lstStyle/>
        <a:p>
          <a:r>
            <a:rPr lang="ru-RU" dirty="0" smtClean="0"/>
            <a:t>МАТЕМАТИКА</a:t>
          </a:r>
          <a:endParaRPr lang="ru-RU" dirty="0"/>
        </a:p>
      </dgm:t>
    </dgm:pt>
    <dgm:pt modelId="{C6E0DA10-B37F-4300-A57D-9A9B61492E0B}" type="parTrans" cxnId="{6AE487AF-0244-4E24-A7D2-573BBB9C3C58}">
      <dgm:prSet/>
      <dgm:spPr/>
      <dgm:t>
        <a:bodyPr/>
        <a:lstStyle/>
        <a:p>
          <a:endParaRPr lang="ru-RU"/>
        </a:p>
      </dgm:t>
    </dgm:pt>
    <dgm:pt modelId="{6A02C25E-E985-4A28-BA2D-F366BEA2C7A6}" type="sibTrans" cxnId="{6AE487AF-0244-4E24-A7D2-573BBB9C3C58}">
      <dgm:prSet/>
      <dgm:spPr/>
      <dgm:t>
        <a:bodyPr/>
        <a:lstStyle/>
        <a:p>
          <a:endParaRPr lang="ru-RU"/>
        </a:p>
      </dgm:t>
    </dgm:pt>
    <dgm:pt modelId="{1452D086-3DB5-431B-8C11-2CC919FFE72D}">
      <dgm:prSet phldrT="[Текст]"/>
      <dgm:spPr/>
      <dgm:t>
        <a:bodyPr/>
        <a:lstStyle/>
        <a:p>
          <a:r>
            <a:rPr lang="ru-RU" dirty="0" smtClean="0"/>
            <a:t>БАЗА</a:t>
          </a:r>
          <a:endParaRPr lang="ru-RU" dirty="0"/>
        </a:p>
      </dgm:t>
    </dgm:pt>
    <dgm:pt modelId="{FC754B9F-F86D-48AF-985D-1C4B0285C4FC}" type="parTrans" cxnId="{110A225D-6996-42B5-9862-7E5987FB9C13}">
      <dgm:prSet/>
      <dgm:spPr/>
      <dgm:t>
        <a:bodyPr/>
        <a:lstStyle/>
        <a:p>
          <a:endParaRPr lang="ru-RU"/>
        </a:p>
      </dgm:t>
    </dgm:pt>
    <dgm:pt modelId="{F0CEA1A3-6758-46E5-B4C6-5912C7E0D669}" type="sibTrans" cxnId="{110A225D-6996-42B5-9862-7E5987FB9C13}">
      <dgm:prSet/>
      <dgm:spPr/>
      <dgm:t>
        <a:bodyPr/>
        <a:lstStyle/>
        <a:p>
          <a:endParaRPr lang="ru-RU"/>
        </a:p>
      </dgm:t>
    </dgm:pt>
    <dgm:pt modelId="{8B219283-6FFF-46B6-8CBD-DD133E32BD63}">
      <dgm:prSet phldrT="[Текст]"/>
      <dgm:spPr/>
      <dgm:t>
        <a:bodyPr/>
        <a:lstStyle/>
        <a:p>
          <a:r>
            <a:rPr lang="ru-RU" dirty="0" smtClean="0"/>
            <a:t>ПРОФИЛЬ</a:t>
          </a:r>
          <a:endParaRPr lang="ru-RU" dirty="0"/>
        </a:p>
      </dgm:t>
    </dgm:pt>
    <dgm:pt modelId="{C3F46140-E761-4519-B101-DD5F71C17FF4}" type="parTrans" cxnId="{A048163F-4A5F-4BBB-BDB4-05DFE7888F23}">
      <dgm:prSet/>
      <dgm:spPr/>
      <dgm:t>
        <a:bodyPr/>
        <a:lstStyle/>
        <a:p>
          <a:endParaRPr lang="ru-RU"/>
        </a:p>
      </dgm:t>
    </dgm:pt>
    <dgm:pt modelId="{03BAA18D-F6BA-4996-8B84-8CA159E462CE}" type="sibTrans" cxnId="{A048163F-4A5F-4BBB-BDB4-05DFE7888F23}">
      <dgm:prSet/>
      <dgm:spPr/>
      <dgm:t>
        <a:bodyPr/>
        <a:lstStyle/>
        <a:p>
          <a:endParaRPr lang="ru-RU"/>
        </a:p>
      </dgm:t>
    </dgm:pt>
    <dgm:pt modelId="{C540C9CD-44BC-4C7D-AC89-DD47D4F3B2D2}" type="pres">
      <dgm:prSet presAssocID="{FE3F239B-9991-42AB-8BAD-CB59C1420B6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03578BD-86CF-482C-95BD-EE26A845EA6D}" type="pres">
      <dgm:prSet presAssocID="{FB1DD619-46C4-4786-8572-A392B3526EBB}" presName="hierRoot1" presStyleCnt="0">
        <dgm:presLayoutVars>
          <dgm:hierBranch val="init"/>
        </dgm:presLayoutVars>
      </dgm:prSet>
      <dgm:spPr/>
    </dgm:pt>
    <dgm:pt modelId="{58F8B19D-4058-42B0-855A-3D4F827D8D6B}" type="pres">
      <dgm:prSet presAssocID="{FB1DD619-46C4-4786-8572-A392B3526EBB}" presName="rootComposite1" presStyleCnt="0"/>
      <dgm:spPr/>
    </dgm:pt>
    <dgm:pt modelId="{7ACC48BB-AD0D-4D13-B075-A617D3A41C5D}" type="pres">
      <dgm:prSet presAssocID="{FB1DD619-46C4-4786-8572-A392B3526EBB}" presName="rootText1" presStyleLbl="node0" presStyleIdx="0" presStyleCnt="1" custScaleX="1279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54AB4E6-5479-4CF7-91B9-8FDB72C87194}" type="pres">
      <dgm:prSet presAssocID="{FB1DD619-46C4-4786-8572-A392B3526EBB}" presName="rootConnector1" presStyleLbl="node1" presStyleIdx="0" presStyleCnt="0"/>
      <dgm:spPr/>
      <dgm:t>
        <a:bodyPr/>
        <a:lstStyle/>
        <a:p>
          <a:endParaRPr lang="ru-RU"/>
        </a:p>
      </dgm:t>
    </dgm:pt>
    <dgm:pt modelId="{31E64A28-4ABE-40EE-B90C-B6AC6118AECB}" type="pres">
      <dgm:prSet presAssocID="{FB1DD619-46C4-4786-8572-A392B3526EBB}" presName="hierChild2" presStyleCnt="0"/>
      <dgm:spPr/>
    </dgm:pt>
    <dgm:pt modelId="{14586135-B7EA-4492-B576-DBB0FEE0128F}" type="pres">
      <dgm:prSet presAssocID="{FC754B9F-F86D-48AF-985D-1C4B0285C4FC}" presName="Name37" presStyleLbl="parChTrans1D2" presStyleIdx="0" presStyleCnt="2"/>
      <dgm:spPr/>
      <dgm:t>
        <a:bodyPr/>
        <a:lstStyle/>
        <a:p>
          <a:endParaRPr lang="ru-RU"/>
        </a:p>
      </dgm:t>
    </dgm:pt>
    <dgm:pt modelId="{96ACD0AE-76C5-41EF-AFED-50618EAD63D3}" type="pres">
      <dgm:prSet presAssocID="{1452D086-3DB5-431B-8C11-2CC919FFE72D}" presName="hierRoot2" presStyleCnt="0">
        <dgm:presLayoutVars>
          <dgm:hierBranch val="init"/>
        </dgm:presLayoutVars>
      </dgm:prSet>
      <dgm:spPr/>
    </dgm:pt>
    <dgm:pt modelId="{41DADF81-FCB9-44BE-B0E4-3C5A6E17CCE2}" type="pres">
      <dgm:prSet presAssocID="{1452D086-3DB5-431B-8C11-2CC919FFE72D}" presName="rootComposite" presStyleCnt="0"/>
      <dgm:spPr/>
    </dgm:pt>
    <dgm:pt modelId="{DF327CFC-2366-482A-B448-6CB920B9C8E5}" type="pres">
      <dgm:prSet presAssocID="{1452D086-3DB5-431B-8C11-2CC919FFE72D}" presName="rootText" presStyleLbl="node2" presStyleIdx="0" presStyleCnt="2" custScaleX="1345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CB9C8E-DD43-4BFA-AB84-AF9749D3596E}" type="pres">
      <dgm:prSet presAssocID="{1452D086-3DB5-431B-8C11-2CC919FFE72D}" presName="rootConnector" presStyleLbl="node2" presStyleIdx="0" presStyleCnt="2"/>
      <dgm:spPr/>
      <dgm:t>
        <a:bodyPr/>
        <a:lstStyle/>
        <a:p>
          <a:endParaRPr lang="ru-RU"/>
        </a:p>
      </dgm:t>
    </dgm:pt>
    <dgm:pt modelId="{39AE28F2-C315-422B-B8D1-11005EFC8588}" type="pres">
      <dgm:prSet presAssocID="{1452D086-3DB5-431B-8C11-2CC919FFE72D}" presName="hierChild4" presStyleCnt="0"/>
      <dgm:spPr/>
    </dgm:pt>
    <dgm:pt modelId="{F487BD1A-BC69-4B1B-988A-64358412A28A}" type="pres">
      <dgm:prSet presAssocID="{1452D086-3DB5-431B-8C11-2CC919FFE72D}" presName="hierChild5" presStyleCnt="0"/>
      <dgm:spPr/>
    </dgm:pt>
    <dgm:pt modelId="{0FEFE11D-C98B-4B84-816B-31D6F81A085A}" type="pres">
      <dgm:prSet presAssocID="{C3F46140-E761-4519-B101-DD5F71C17FF4}" presName="Name37" presStyleLbl="parChTrans1D2" presStyleIdx="1" presStyleCnt="2"/>
      <dgm:spPr/>
      <dgm:t>
        <a:bodyPr/>
        <a:lstStyle/>
        <a:p>
          <a:endParaRPr lang="ru-RU"/>
        </a:p>
      </dgm:t>
    </dgm:pt>
    <dgm:pt modelId="{8F02C7BE-E2CA-44B2-87F1-9E68F1B2C836}" type="pres">
      <dgm:prSet presAssocID="{8B219283-6FFF-46B6-8CBD-DD133E32BD63}" presName="hierRoot2" presStyleCnt="0">
        <dgm:presLayoutVars>
          <dgm:hierBranch val="init"/>
        </dgm:presLayoutVars>
      </dgm:prSet>
      <dgm:spPr/>
    </dgm:pt>
    <dgm:pt modelId="{08AA47B4-81B2-427D-964E-A8E5E59A380C}" type="pres">
      <dgm:prSet presAssocID="{8B219283-6FFF-46B6-8CBD-DD133E32BD63}" presName="rootComposite" presStyleCnt="0"/>
      <dgm:spPr/>
    </dgm:pt>
    <dgm:pt modelId="{B4322B12-E48F-496D-B8D9-808EF9FF15DB}" type="pres">
      <dgm:prSet presAssocID="{8B219283-6FFF-46B6-8CBD-DD133E32BD63}" presName="rootText" presStyleLbl="node2" presStyleIdx="1" presStyleCnt="2" custScaleX="1384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752F767-3DB8-41BF-88F6-B1CCCFDA8445}" type="pres">
      <dgm:prSet presAssocID="{8B219283-6FFF-46B6-8CBD-DD133E32BD63}" presName="rootConnector" presStyleLbl="node2" presStyleIdx="1" presStyleCnt="2"/>
      <dgm:spPr/>
      <dgm:t>
        <a:bodyPr/>
        <a:lstStyle/>
        <a:p>
          <a:endParaRPr lang="ru-RU"/>
        </a:p>
      </dgm:t>
    </dgm:pt>
    <dgm:pt modelId="{7A311170-AB59-44BA-B631-E4FD1E28EFDF}" type="pres">
      <dgm:prSet presAssocID="{8B219283-6FFF-46B6-8CBD-DD133E32BD63}" presName="hierChild4" presStyleCnt="0"/>
      <dgm:spPr/>
    </dgm:pt>
    <dgm:pt modelId="{85C0E88A-A2FD-41EA-A0B8-B465EFF701F7}" type="pres">
      <dgm:prSet presAssocID="{8B219283-6FFF-46B6-8CBD-DD133E32BD63}" presName="hierChild5" presStyleCnt="0"/>
      <dgm:spPr/>
    </dgm:pt>
    <dgm:pt modelId="{3BEA3D27-382F-4148-ABCA-CBB3791D7233}" type="pres">
      <dgm:prSet presAssocID="{FB1DD619-46C4-4786-8572-A392B3526EBB}" presName="hierChild3" presStyleCnt="0"/>
      <dgm:spPr/>
    </dgm:pt>
  </dgm:ptLst>
  <dgm:cxnLst>
    <dgm:cxn modelId="{D672293B-3E5D-41D2-9C0C-F321616772F4}" type="presOf" srcId="{1452D086-3DB5-431B-8C11-2CC919FFE72D}" destId="{DF327CFC-2366-482A-B448-6CB920B9C8E5}" srcOrd="0" destOrd="0" presId="urn:microsoft.com/office/officeart/2005/8/layout/orgChart1"/>
    <dgm:cxn modelId="{ACC54B2F-8939-4241-A6AC-E485A52EED83}" type="presOf" srcId="{8B219283-6FFF-46B6-8CBD-DD133E32BD63}" destId="{B752F767-3DB8-41BF-88F6-B1CCCFDA8445}" srcOrd="1" destOrd="0" presId="urn:microsoft.com/office/officeart/2005/8/layout/orgChart1"/>
    <dgm:cxn modelId="{ED17F69E-A6FE-4190-B076-5616CD1D31C7}" type="presOf" srcId="{FE3F239B-9991-42AB-8BAD-CB59C1420B6B}" destId="{C540C9CD-44BC-4C7D-AC89-DD47D4F3B2D2}" srcOrd="0" destOrd="0" presId="urn:microsoft.com/office/officeart/2005/8/layout/orgChart1"/>
    <dgm:cxn modelId="{E7868033-380C-4A81-A641-31E9D317E886}" type="presOf" srcId="{FB1DD619-46C4-4786-8572-A392B3526EBB}" destId="{054AB4E6-5479-4CF7-91B9-8FDB72C87194}" srcOrd="1" destOrd="0" presId="urn:microsoft.com/office/officeart/2005/8/layout/orgChart1"/>
    <dgm:cxn modelId="{F645A125-1A32-432C-B3C4-73CBD7385379}" type="presOf" srcId="{C3F46140-E761-4519-B101-DD5F71C17FF4}" destId="{0FEFE11D-C98B-4B84-816B-31D6F81A085A}" srcOrd="0" destOrd="0" presId="urn:microsoft.com/office/officeart/2005/8/layout/orgChart1"/>
    <dgm:cxn modelId="{110A225D-6996-42B5-9862-7E5987FB9C13}" srcId="{FB1DD619-46C4-4786-8572-A392B3526EBB}" destId="{1452D086-3DB5-431B-8C11-2CC919FFE72D}" srcOrd="0" destOrd="0" parTransId="{FC754B9F-F86D-48AF-985D-1C4B0285C4FC}" sibTransId="{F0CEA1A3-6758-46E5-B4C6-5912C7E0D669}"/>
    <dgm:cxn modelId="{14E8278C-8A7F-4DB8-BBC2-59AB5726F106}" type="presOf" srcId="{FB1DD619-46C4-4786-8572-A392B3526EBB}" destId="{7ACC48BB-AD0D-4D13-B075-A617D3A41C5D}" srcOrd="0" destOrd="0" presId="urn:microsoft.com/office/officeart/2005/8/layout/orgChart1"/>
    <dgm:cxn modelId="{6AE487AF-0244-4E24-A7D2-573BBB9C3C58}" srcId="{FE3F239B-9991-42AB-8BAD-CB59C1420B6B}" destId="{FB1DD619-46C4-4786-8572-A392B3526EBB}" srcOrd="0" destOrd="0" parTransId="{C6E0DA10-B37F-4300-A57D-9A9B61492E0B}" sibTransId="{6A02C25E-E985-4A28-BA2D-F366BEA2C7A6}"/>
    <dgm:cxn modelId="{35F832CB-AB1E-48EE-88DF-EBDCDD9AA42D}" type="presOf" srcId="{FC754B9F-F86D-48AF-985D-1C4B0285C4FC}" destId="{14586135-B7EA-4492-B576-DBB0FEE0128F}" srcOrd="0" destOrd="0" presId="urn:microsoft.com/office/officeart/2005/8/layout/orgChart1"/>
    <dgm:cxn modelId="{D55EAD86-E8D8-4F3A-8C60-726135616FA7}" type="presOf" srcId="{8B219283-6FFF-46B6-8CBD-DD133E32BD63}" destId="{B4322B12-E48F-496D-B8D9-808EF9FF15DB}" srcOrd="0" destOrd="0" presId="urn:microsoft.com/office/officeart/2005/8/layout/orgChart1"/>
    <dgm:cxn modelId="{08C4ECAD-CC37-43DC-917C-D17137D2892F}" type="presOf" srcId="{1452D086-3DB5-431B-8C11-2CC919FFE72D}" destId="{0FCB9C8E-DD43-4BFA-AB84-AF9749D3596E}" srcOrd="1" destOrd="0" presId="urn:microsoft.com/office/officeart/2005/8/layout/orgChart1"/>
    <dgm:cxn modelId="{A048163F-4A5F-4BBB-BDB4-05DFE7888F23}" srcId="{FB1DD619-46C4-4786-8572-A392B3526EBB}" destId="{8B219283-6FFF-46B6-8CBD-DD133E32BD63}" srcOrd="1" destOrd="0" parTransId="{C3F46140-E761-4519-B101-DD5F71C17FF4}" sibTransId="{03BAA18D-F6BA-4996-8B84-8CA159E462CE}"/>
    <dgm:cxn modelId="{8B53978F-FE88-410C-8B09-8032F34510FB}" type="presParOf" srcId="{C540C9CD-44BC-4C7D-AC89-DD47D4F3B2D2}" destId="{503578BD-86CF-482C-95BD-EE26A845EA6D}" srcOrd="0" destOrd="0" presId="urn:microsoft.com/office/officeart/2005/8/layout/orgChart1"/>
    <dgm:cxn modelId="{7DDC90E6-01BD-42F1-BEFE-1A68427C8539}" type="presParOf" srcId="{503578BD-86CF-482C-95BD-EE26A845EA6D}" destId="{58F8B19D-4058-42B0-855A-3D4F827D8D6B}" srcOrd="0" destOrd="0" presId="urn:microsoft.com/office/officeart/2005/8/layout/orgChart1"/>
    <dgm:cxn modelId="{AB13DD8E-ACB9-4773-B7A5-B22501FD195F}" type="presParOf" srcId="{58F8B19D-4058-42B0-855A-3D4F827D8D6B}" destId="{7ACC48BB-AD0D-4D13-B075-A617D3A41C5D}" srcOrd="0" destOrd="0" presId="urn:microsoft.com/office/officeart/2005/8/layout/orgChart1"/>
    <dgm:cxn modelId="{14D2BFF9-8DD1-4786-8E1B-E7AC8F173114}" type="presParOf" srcId="{58F8B19D-4058-42B0-855A-3D4F827D8D6B}" destId="{054AB4E6-5479-4CF7-91B9-8FDB72C87194}" srcOrd="1" destOrd="0" presId="urn:microsoft.com/office/officeart/2005/8/layout/orgChart1"/>
    <dgm:cxn modelId="{DCDAF344-BCF8-4FBA-8CB8-709E8A6AB12E}" type="presParOf" srcId="{503578BD-86CF-482C-95BD-EE26A845EA6D}" destId="{31E64A28-4ABE-40EE-B90C-B6AC6118AECB}" srcOrd="1" destOrd="0" presId="urn:microsoft.com/office/officeart/2005/8/layout/orgChart1"/>
    <dgm:cxn modelId="{0AD0CED1-879A-4E4D-88D0-0AA5BC06DF5D}" type="presParOf" srcId="{31E64A28-4ABE-40EE-B90C-B6AC6118AECB}" destId="{14586135-B7EA-4492-B576-DBB0FEE0128F}" srcOrd="0" destOrd="0" presId="urn:microsoft.com/office/officeart/2005/8/layout/orgChart1"/>
    <dgm:cxn modelId="{43E493ED-77B5-47BD-A1AD-A6555ED0EEA6}" type="presParOf" srcId="{31E64A28-4ABE-40EE-B90C-B6AC6118AECB}" destId="{96ACD0AE-76C5-41EF-AFED-50618EAD63D3}" srcOrd="1" destOrd="0" presId="urn:microsoft.com/office/officeart/2005/8/layout/orgChart1"/>
    <dgm:cxn modelId="{EC30A415-E473-468D-B929-AD4107505749}" type="presParOf" srcId="{96ACD0AE-76C5-41EF-AFED-50618EAD63D3}" destId="{41DADF81-FCB9-44BE-B0E4-3C5A6E17CCE2}" srcOrd="0" destOrd="0" presId="urn:microsoft.com/office/officeart/2005/8/layout/orgChart1"/>
    <dgm:cxn modelId="{C463BA2B-C4AF-4B48-9554-371E11892301}" type="presParOf" srcId="{41DADF81-FCB9-44BE-B0E4-3C5A6E17CCE2}" destId="{DF327CFC-2366-482A-B448-6CB920B9C8E5}" srcOrd="0" destOrd="0" presId="urn:microsoft.com/office/officeart/2005/8/layout/orgChart1"/>
    <dgm:cxn modelId="{B51E361B-2D89-49D1-87FA-94CA5B2D68C9}" type="presParOf" srcId="{41DADF81-FCB9-44BE-B0E4-3C5A6E17CCE2}" destId="{0FCB9C8E-DD43-4BFA-AB84-AF9749D3596E}" srcOrd="1" destOrd="0" presId="urn:microsoft.com/office/officeart/2005/8/layout/orgChart1"/>
    <dgm:cxn modelId="{3A3F8FAB-E6A5-42E7-A79C-566CD4F44ADA}" type="presParOf" srcId="{96ACD0AE-76C5-41EF-AFED-50618EAD63D3}" destId="{39AE28F2-C315-422B-B8D1-11005EFC8588}" srcOrd="1" destOrd="0" presId="urn:microsoft.com/office/officeart/2005/8/layout/orgChart1"/>
    <dgm:cxn modelId="{84D35865-ED70-4BE4-81EF-C93C8DE486C3}" type="presParOf" srcId="{96ACD0AE-76C5-41EF-AFED-50618EAD63D3}" destId="{F487BD1A-BC69-4B1B-988A-64358412A28A}" srcOrd="2" destOrd="0" presId="urn:microsoft.com/office/officeart/2005/8/layout/orgChart1"/>
    <dgm:cxn modelId="{F736DC08-EC72-444B-BA14-942A4BD2A5C3}" type="presParOf" srcId="{31E64A28-4ABE-40EE-B90C-B6AC6118AECB}" destId="{0FEFE11D-C98B-4B84-816B-31D6F81A085A}" srcOrd="2" destOrd="0" presId="urn:microsoft.com/office/officeart/2005/8/layout/orgChart1"/>
    <dgm:cxn modelId="{1C3E649A-E7C1-43E1-9B47-BDC6C30CC591}" type="presParOf" srcId="{31E64A28-4ABE-40EE-B90C-B6AC6118AECB}" destId="{8F02C7BE-E2CA-44B2-87F1-9E68F1B2C836}" srcOrd="3" destOrd="0" presId="urn:microsoft.com/office/officeart/2005/8/layout/orgChart1"/>
    <dgm:cxn modelId="{0E7B0BD9-67A8-4827-AF62-5CB91F091F7D}" type="presParOf" srcId="{8F02C7BE-E2CA-44B2-87F1-9E68F1B2C836}" destId="{08AA47B4-81B2-427D-964E-A8E5E59A380C}" srcOrd="0" destOrd="0" presId="urn:microsoft.com/office/officeart/2005/8/layout/orgChart1"/>
    <dgm:cxn modelId="{FFA76E4A-8C0C-4E4F-A9D6-DD493D5A1CC3}" type="presParOf" srcId="{08AA47B4-81B2-427D-964E-A8E5E59A380C}" destId="{B4322B12-E48F-496D-B8D9-808EF9FF15DB}" srcOrd="0" destOrd="0" presId="urn:microsoft.com/office/officeart/2005/8/layout/orgChart1"/>
    <dgm:cxn modelId="{9D6C59E2-83F6-49C7-AEB8-8B29B9A2A1B9}" type="presParOf" srcId="{08AA47B4-81B2-427D-964E-A8E5E59A380C}" destId="{B752F767-3DB8-41BF-88F6-B1CCCFDA8445}" srcOrd="1" destOrd="0" presId="urn:microsoft.com/office/officeart/2005/8/layout/orgChart1"/>
    <dgm:cxn modelId="{B955AA04-4D60-4D0A-B9C1-681112D6A4FB}" type="presParOf" srcId="{8F02C7BE-E2CA-44B2-87F1-9E68F1B2C836}" destId="{7A311170-AB59-44BA-B631-E4FD1E28EFDF}" srcOrd="1" destOrd="0" presId="urn:microsoft.com/office/officeart/2005/8/layout/orgChart1"/>
    <dgm:cxn modelId="{DD21323B-3D8A-4C8B-A124-B87E6BA25F60}" type="presParOf" srcId="{8F02C7BE-E2CA-44B2-87F1-9E68F1B2C836}" destId="{85C0E88A-A2FD-41EA-A0B8-B465EFF701F7}" srcOrd="2" destOrd="0" presId="urn:microsoft.com/office/officeart/2005/8/layout/orgChart1"/>
    <dgm:cxn modelId="{1E06C876-CAA2-46C2-B0B2-20007FF6121E}" type="presParOf" srcId="{503578BD-86CF-482C-95BD-EE26A845EA6D}" destId="{3BEA3D27-382F-4148-ABCA-CBB3791D723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5882B5-AC70-4BCF-991F-B2AA809F0788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AC43A82B-4513-424F-BB12-979679B3248C}">
      <dgm:prSet phldrT="[Текст]" custT="1"/>
      <dgm:spPr/>
      <dgm:t>
        <a:bodyPr/>
        <a:lstStyle/>
        <a:p>
          <a:r>
            <a:rPr lang="ru-RU" sz="3200" dirty="0" smtClean="0"/>
            <a:t>Проблемы со здоровьем</a:t>
          </a:r>
          <a:endParaRPr lang="ru-RU" sz="3200" dirty="0"/>
        </a:p>
      </dgm:t>
    </dgm:pt>
    <dgm:pt modelId="{F18E9B16-6469-400B-9C0B-8A31AD588983}" type="parTrans" cxnId="{61351B12-661C-4771-8B56-7AA11D4CE0F6}">
      <dgm:prSet/>
      <dgm:spPr/>
      <dgm:t>
        <a:bodyPr/>
        <a:lstStyle/>
        <a:p>
          <a:endParaRPr lang="ru-RU"/>
        </a:p>
      </dgm:t>
    </dgm:pt>
    <dgm:pt modelId="{4539712A-3AB1-4A93-A30D-BF6EA94F63A1}" type="sibTrans" cxnId="{61351B12-661C-4771-8B56-7AA11D4CE0F6}">
      <dgm:prSet/>
      <dgm:spPr/>
      <dgm:t>
        <a:bodyPr/>
        <a:lstStyle/>
        <a:p>
          <a:endParaRPr lang="ru-RU"/>
        </a:p>
      </dgm:t>
    </dgm:pt>
    <dgm:pt modelId="{912DF4F3-CBBC-44BB-BDAC-31172DDE2D5D}">
      <dgm:prSet phldrT="[Текст]" custT="1"/>
      <dgm:spPr/>
      <dgm:t>
        <a:bodyPr/>
        <a:lstStyle/>
        <a:p>
          <a:r>
            <a:rPr lang="ru-RU" sz="3200" dirty="0" smtClean="0"/>
            <a:t>Справка из медицинского учреждения</a:t>
          </a:r>
          <a:endParaRPr lang="ru-RU" sz="3200" dirty="0"/>
        </a:p>
      </dgm:t>
    </dgm:pt>
    <dgm:pt modelId="{EE114455-6BE4-4B40-A5C2-158137621CA4}" type="parTrans" cxnId="{6C4AA28A-978B-4146-A10D-A839B3AAE766}">
      <dgm:prSet/>
      <dgm:spPr/>
      <dgm:t>
        <a:bodyPr/>
        <a:lstStyle/>
        <a:p>
          <a:endParaRPr lang="ru-RU"/>
        </a:p>
      </dgm:t>
    </dgm:pt>
    <dgm:pt modelId="{B22F3F0B-D8D0-41D0-836D-6CD6229B5E86}" type="sibTrans" cxnId="{6C4AA28A-978B-4146-A10D-A839B3AAE766}">
      <dgm:prSet/>
      <dgm:spPr/>
      <dgm:t>
        <a:bodyPr/>
        <a:lstStyle/>
        <a:p>
          <a:endParaRPr lang="ru-RU"/>
        </a:p>
      </dgm:t>
    </dgm:pt>
    <dgm:pt modelId="{58B526BE-83B9-42AF-9578-88D2D91CB8DB}">
      <dgm:prSet phldrT="[Текст]" custT="1"/>
      <dgm:spPr/>
      <dgm:t>
        <a:bodyPr/>
        <a:lstStyle/>
        <a:p>
          <a:r>
            <a:rPr lang="ru-RU" sz="3200" smtClean="0"/>
            <a:t>ЦМППК</a:t>
          </a:r>
          <a:endParaRPr lang="ru-RU" sz="3200" dirty="0"/>
        </a:p>
      </dgm:t>
    </dgm:pt>
    <dgm:pt modelId="{1220D7AB-035C-4DB4-BA01-56FF22250620}" type="parTrans" cxnId="{BE80AD01-93E8-4F18-9D0B-619150785FA4}">
      <dgm:prSet/>
      <dgm:spPr/>
      <dgm:t>
        <a:bodyPr/>
        <a:lstStyle/>
        <a:p>
          <a:endParaRPr lang="ru-RU"/>
        </a:p>
      </dgm:t>
    </dgm:pt>
    <dgm:pt modelId="{2C4C914A-60A9-4B5B-844F-35C73CEE1325}" type="sibTrans" cxnId="{BE80AD01-93E8-4F18-9D0B-619150785FA4}">
      <dgm:prSet/>
      <dgm:spPr/>
      <dgm:t>
        <a:bodyPr/>
        <a:lstStyle/>
        <a:p>
          <a:endParaRPr lang="ru-RU"/>
        </a:p>
      </dgm:t>
    </dgm:pt>
    <dgm:pt modelId="{5458D98B-3E5B-4C68-9C3D-3913DD2C43C3}">
      <dgm:prSet custT="1"/>
      <dgm:spPr/>
      <dgm:t>
        <a:bodyPr/>
        <a:lstStyle/>
        <a:p>
          <a:r>
            <a:rPr lang="ru-RU" sz="3200" dirty="0" smtClean="0"/>
            <a:t>Создание особых условий</a:t>
          </a:r>
          <a:endParaRPr lang="ru-RU" sz="3200" dirty="0"/>
        </a:p>
      </dgm:t>
    </dgm:pt>
    <dgm:pt modelId="{B9E1C387-347A-4FB2-99AD-31441180AEF1}" type="parTrans" cxnId="{393DF1FF-94D1-4E89-9040-8D85A1597393}">
      <dgm:prSet/>
      <dgm:spPr/>
      <dgm:t>
        <a:bodyPr/>
        <a:lstStyle/>
        <a:p>
          <a:endParaRPr lang="ru-RU"/>
        </a:p>
      </dgm:t>
    </dgm:pt>
    <dgm:pt modelId="{D321DB77-D6F4-4DF7-834F-29FAD38F77C1}" type="sibTrans" cxnId="{393DF1FF-94D1-4E89-9040-8D85A1597393}">
      <dgm:prSet/>
      <dgm:spPr/>
      <dgm:t>
        <a:bodyPr/>
        <a:lstStyle/>
        <a:p>
          <a:endParaRPr lang="ru-RU"/>
        </a:p>
      </dgm:t>
    </dgm:pt>
    <dgm:pt modelId="{02A57FD3-F094-4C7F-8AEB-B14DD97D4BB9}" type="pres">
      <dgm:prSet presAssocID="{FD5882B5-AC70-4BCF-991F-B2AA809F0788}" presName="linearFlow" presStyleCnt="0">
        <dgm:presLayoutVars>
          <dgm:resizeHandles val="exact"/>
        </dgm:presLayoutVars>
      </dgm:prSet>
      <dgm:spPr/>
    </dgm:pt>
    <dgm:pt modelId="{5F4E8961-5EE1-4939-8694-B4BE12D42E19}" type="pres">
      <dgm:prSet presAssocID="{AC43A82B-4513-424F-BB12-979679B3248C}" presName="node" presStyleLbl="node1" presStyleIdx="0" presStyleCnt="4" custScaleX="2773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DDABEA-BCD6-4AF2-A75D-5FC3153AF066}" type="pres">
      <dgm:prSet presAssocID="{4539712A-3AB1-4A93-A30D-BF6EA94F63A1}" presName="sibTrans" presStyleLbl="sibTrans2D1" presStyleIdx="0" presStyleCnt="3"/>
      <dgm:spPr/>
      <dgm:t>
        <a:bodyPr/>
        <a:lstStyle/>
        <a:p>
          <a:endParaRPr lang="ru-RU"/>
        </a:p>
      </dgm:t>
    </dgm:pt>
    <dgm:pt modelId="{BC1D1BDD-D732-415F-ADCE-D6828A2D9FD3}" type="pres">
      <dgm:prSet presAssocID="{4539712A-3AB1-4A93-A30D-BF6EA94F63A1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3E915320-AF56-48C4-BA8F-A249783B45BC}" type="pres">
      <dgm:prSet presAssocID="{912DF4F3-CBBC-44BB-BDAC-31172DDE2D5D}" presName="node" presStyleLbl="node1" presStyleIdx="1" presStyleCnt="4" custScaleX="2773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DFB20B-4C8A-4CFE-BE22-E9E725A91DEE}" type="pres">
      <dgm:prSet presAssocID="{B22F3F0B-D8D0-41D0-836D-6CD6229B5E86}" presName="sibTrans" presStyleLbl="sibTrans2D1" presStyleIdx="1" presStyleCnt="3"/>
      <dgm:spPr/>
      <dgm:t>
        <a:bodyPr/>
        <a:lstStyle/>
        <a:p>
          <a:endParaRPr lang="ru-RU"/>
        </a:p>
      </dgm:t>
    </dgm:pt>
    <dgm:pt modelId="{B6D22CE7-59CA-4142-9A88-1D129BB9D716}" type="pres">
      <dgm:prSet presAssocID="{B22F3F0B-D8D0-41D0-836D-6CD6229B5E86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EB21C4B7-B955-4DF7-AF8D-574B9EF240B9}" type="pres">
      <dgm:prSet presAssocID="{58B526BE-83B9-42AF-9578-88D2D91CB8DB}" presName="node" presStyleLbl="node1" presStyleIdx="2" presStyleCnt="4" custScaleX="2698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5FCA3C-7F11-420A-9886-D28A81E4C5DE}" type="pres">
      <dgm:prSet presAssocID="{2C4C914A-60A9-4B5B-844F-35C73CEE1325}" presName="sibTrans" presStyleLbl="sibTrans2D1" presStyleIdx="2" presStyleCnt="3"/>
      <dgm:spPr/>
      <dgm:t>
        <a:bodyPr/>
        <a:lstStyle/>
        <a:p>
          <a:endParaRPr lang="ru-RU"/>
        </a:p>
      </dgm:t>
    </dgm:pt>
    <dgm:pt modelId="{76CBD5B4-1305-4722-B073-6829BB44BE26}" type="pres">
      <dgm:prSet presAssocID="{2C4C914A-60A9-4B5B-844F-35C73CEE1325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557BB1D1-51AD-4E3A-8A89-23023A86AB14}" type="pres">
      <dgm:prSet presAssocID="{5458D98B-3E5B-4C68-9C3D-3913DD2C43C3}" presName="node" presStyleLbl="node1" presStyleIdx="3" presStyleCnt="4" custScaleX="2698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A41B77-3EFE-46BD-9811-443E078F6F88}" type="presOf" srcId="{4539712A-3AB1-4A93-A30D-BF6EA94F63A1}" destId="{BC1D1BDD-D732-415F-ADCE-D6828A2D9FD3}" srcOrd="1" destOrd="0" presId="urn:microsoft.com/office/officeart/2005/8/layout/process2"/>
    <dgm:cxn modelId="{9E718927-FC6A-4E1C-BBF6-62FB8C1ECCBA}" type="presOf" srcId="{B22F3F0B-D8D0-41D0-836D-6CD6229B5E86}" destId="{19DFB20B-4C8A-4CFE-BE22-E9E725A91DEE}" srcOrd="0" destOrd="0" presId="urn:microsoft.com/office/officeart/2005/8/layout/process2"/>
    <dgm:cxn modelId="{6D169563-5A68-4F49-89DC-300EAFC7DE10}" type="presOf" srcId="{4539712A-3AB1-4A93-A30D-BF6EA94F63A1}" destId="{94DDABEA-BCD6-4AF2-A75D-5FC3153AF066}" srcOrd="0" destOrd="0" presId="urn:microsoft.com/office/officeart/2005/8/layout/process2"/>
    <dgm:cxn modelId="{393DF1FF-94D1-4E89-9040-8D85A1597393}" srcId="{FD5882B5-AC70-4BCF-991F-B2AA809F0788}" destId="{5458D98B-3E5B-4C68-9C3D-3913DD2C43C3}" srcOrd="3" destOrd="0" parTransId="{B9E1C387-347A-4FB2-99AD-31441180AEF1}" sibTransId="{D321DB77-D6F4-4DF7-834F-29FAD38F77C1}"/>
    <dgm:cxn modelId="{854E9F89-35CA-4292-9DB5-25FC410E6F54}" type="presOf" srcId="{912DF4F3-CBBC-44BB-BDAC-31172DDE2D5D}" destId="{3E915320-AF56-48C4-BA8F-A249783B45BC}" srcOrd="0" destOrd="0" presId="urn:microsoft.com/office/officeart/2005/8/layout/process2"/>
    <dgm:cxn modelId="{1A6484AF-06EF-4E67-8954-2F16428E3B5D}" type="presOf" srcId="{58B526BE-83B9-42AF-9578-88D2D91CB8DB}" destId="{EB21C4B7-B955-4DF7-AF8D-574B9EF240B9}" srcOrd="0" destOrd="0" presId="urn:microsoft.com/office/officeart/2005/8/layout/process2"/>
    <dgm:cxn modelId="{C8250C84-4AE8-471B-8EC9-32BF42D4B9E6}" type="presOf" srcId="{B22F3F0B-D8D0-41D0-836D-6CD6229B5E86}" destId="{B6D22CE7-59CA-4142-9A88-1D129BB9D716}" srcOrd="1" destOrd="0" presId="urn:microsoft.com/office/officeart/2005/8/layout/process2"/>
    <dgm:cxn modelId="{B8CB22B4-C785-4F8C-B122-EB64D10D1DF7}" type="presOf" srcId="{5458D98B-3E5B-4C68-9C3D-3913DD2C43C3}" destId="{557BB1D1-51AD-4E3A-8A89-23023A86AB14}" srcOrd="0" destOrd="0" presId="urn:microsoft.com/office/officeart/2005/8/layout/process2"/>
    <dgm:cxn modelId="{6755AC8D-80D8-413F-A2D1-29DF39F0C5BB}" type="presOf" srcId="{AC43A82B-4513-424F-BB12-979679B3248C}" destId="{5F4E8961-5EE1-4939-8694-B4BE12D42E19}" srcOrd="0" destOrd="0" presId="urn:microsoft.com/office/officeart/2005/8/layout/process2"/>
    <dgm:cxn modelId="{BE80AD01-93E8-4F18-9D0B-619150785FA4}" srcId="{FD5882B5-AC70-4BCF-991F-B2AA809F0788}" destId="{58B526BE-83B9-42AF-9578-88D2D91CB8DB}" srcOrd="2" destOrd="0" parTransId="{1220D7AB-035C-4DB4-BA01-56FF22250620}" sibTransId="{2C4C914A-60A9-4B5B-844F-35C73CEE1325}"/>
    <dgm:cxn modelId="{39E3327F-D671-4CEB-9A15-EEF6B1573999}" type="presOf" srcId="{2C4C914A-60A9-4B5B-844F-35C73CEE1325}" destId="{3D5FCA3C-7F11-420A-9886-D28A81E4C5DE}" srcOrd="0" destOrd="0" presId="urn:microsoft.com/office/officeart/2005/8/layout/process2"/>
    <dgm:cxn modelId="{6C4AA28A-978B-4146-A10D-A839B3AAE766}" srcId="{FD5882B5-AC70-4BCF-991F-B2AA809F0788}" destId="{912DF4F3-CBBC-44BB-BDAC-31172DDE2D5D}" srcOrd="1" destOrd="0" parTransId="{EE114455-6BE4-4B40-A5C2-158137621CA4}" sibTransId="{B22F3F0B-D8D0-41D0-836D-6CD6229B5E86}"/>
    <dgm:cxn modelId="{1B48CF8A-A0A1-41EC-B1B8-AEBB9E783AD4}" type="presOf" srcId="{2C4C914A-60A9-4B5B-844F-35C73CEE1325}" destId="{76CBD5B4-1305-4722-B073-6829BB44BE26}" srcOrd="1" destOrd="0" presId="urn:microsoft.com/office/officeart/2005/8/layout/process2"/>
    <dgm:cxn modelId="{61351B12-661C-4771-8B56-7AA11D4CE0F6}" srcId="{FD5882B5-AC70-4BCF-991F-B2AA809F0788}" destId="{AC43A82B-4513-424F-BB12-979679B3248C}" srcOrd="0" destOrd="0" parTransId="{F18E9B16-6469-400B-9C0B-8A31AD588983}" sibTransId="{4539712A-3AB1-4A93-A30D-BF6EA94F63A1}"/>
    <dgm:cxn modelId="{A037AF56-EF8C-48DA-A9EA-B976818E54A5}" type="presOf" srcId="{FD5882B5-AC70-4BCF-991F-B2AA809F0788}" destId="{02A57FD3-F094-4C7F-8AEB-B14DD97D4BB9}" srcOrd="0" destOrd="0" presId="urn:microsoft.com/office/officeart/2005/8/layout/process2"/>
    <dgm:cxn modelId="{639E7499-7836-47F7-926D-E330FC2E4B92}" type="presParOf" srcId="{02A57FD3-F094-4C7F-8AEB-B14DD97D4BB9}" destId="{5F4E8961-5EE1-4939-8694-B4BE12D42E19}" srcOrd="0" destOrd="0" presId="urn:microsoft.com/office/officeart/2005/8/layout/process2"/>
    <dgm:cxn modelId="{689E77B1-1734-4CCA-9ECE-931DF3CAF3A2}" type="presParOf" srcId="{02A57FD3-F094-4C7F-8AEB-B14DD97D4BB9}" destId="{94DDABEA-BCD6-4AF2-A75D-5FC3153AF066}" srcOrd="1" destOrd="0" presId="urn:microsoft.com/office/officeart/2005/8/layout/process2"/>
    <dgm:cxn modelId="{A26BC4CA-F29C-43AD-92A2-82479B149160}" type="presParOf" srcId="{94DDABEA-BCD6-4AF2-A75D-5FC3153AF066}" destId="{BC1D1BDD-D732-415F-ADCE-D6828A2D9FD3}" srcOrd="0" destOrd="0" presId="urn:microsoft.com/office/officeart/2005/8/layout/process2"/>
    <dgm:cxn modelId="{57CD875D-774D-4AFB-9152-B8C546CAE51F}" type="presParOf" srcId="{02A57FD3-F094-4C7F-8AEB-B14DD97D4BB9}" destId="{3E915320-AF56-48C4-BA8F-A249783B45BC}" srcOrd="2" destOrd="0" presId="urn:microsoft.com/office/officeart/2005/8/layout/process2"/>
    <dgm:cxn modelId="{447BF226-5A08-4CE4-86B5-F582C998BD11}" type="presParOf" srcId="{02A57FD3-F094-4C7F-8AEB-B14DD97D4BB9}" destId="{19DFB20B-4C8A-4CFE-BE22-E9E725A91DEE}" srcOrd="3" destOrd="0" presId="urn:microsoft.com/office/officeart/2005/8/layout/process2"/>
    <dgm:cxn modelId="{5274876D-7D4B-4DD6-939F-39CED3404005}" type="presParOf" srcId="{19DFB20B-4C8A-4CFE-BE22-E9E725A91DEE}" destId="{B6D22CE7-59CA-4142-9A88-1D129BB9D716}" srcOrd="0" destOrd="0" presId="urn:microsoft.com/office/officeart/2005/8/layout/process2"/>
    <dgm:cxn modelId="{CA8D0A20-A327-42A2-90A5-154C19D489A7}" type="presParOf" srcId="{02A57FD3-F094-4C7F-8AEB-B14DD97D4BB9}" destId="{EB21C4B7-B955-4DF7-AF8D-574B9EF240B9}" srcOrd="4" destOrd="0" presId="urn:microsoft.com/office/officeart/2005/8/layout/process2"/>
    <dgm:cxn modelId="{0A1DB329-B534-4188-AE64-0251E8952210}" type="presParOf" srcId="{02A57FD3-F094-4C7F-8AEB-B14DD97D4BB9}" destId="{3D5FCA3C-7F11-420A-9886-D28A81E4C5DE}" srcOrd="5" destOrd="0" presId="urn:microsoft.com/office/officeart/2005/8/layout/process2"/>
    <dgm:cxn modelId="{644ED9EE-BCF7-495D-AA13-0B7DF89E5346}" type="presParOf" srcId="{3D5FCA3C-7F11-420A-9886-D28A81E4C5DE}" destId="{76CBD5B4-1305-4722-B073-6829BB44BE26}" srcOrd="0" destOrd="0" presId="urn:microsoft.com/office/officeart/2005/8/layout/process2"/>
    <dgm:cxn modelId="{4050E199-01F8-4220-B435-F021B2A41356}" type="presParOf" srcId="{02A57FD3-F094-4C7F-8AEB-B14DD97D4BB9}" destId="{557BB1D1-51AD-4E3A-8A89-23023A86AB14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2779B4C-40A9-4085-84B2-67DF7CDEBDB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720F61-EE4E-4CDD-8E23-8E81D745E054}">
      <dgm:prSet phldrT="[Текст]"/>
      <dgm:spPr/>
      <dgm:t>
        <a:bodyPr/>
        <a:lstStyle/>
        <a:p>
          <a:r>
            <a:rPr lang="ru-RU" dirty="0" smtClean="0"/>
            <a:t>Создание специальных условий</a:t>
          </a:r>
          <a:endParaRPr lang="ru-RU" dirty="0"/>
        </a:p>
      </dgm:t>
    </dgm:pt>
    <dgm:pt modelId="{F68CA1C9-AB25-4EA4-A7A5-E6F978B9C7EE}" type="parTrans" cxnId="{1ECEFA96-C16B-4DE7-8659-AFCFB7FB6CD6}">
      <dgm:prSet/>
      <dgm:spPr/>
      <dgm:t>
        <a:bodyPr/>
        <a:lstStyle/>
        <a:p>
          <a:endParaRPr lang="ru-RU"/>
        </a:p>
      </dgm:t>
    </dgm:pt>
    <dgm:pt modelId="{8EB65278-F104-44DC-9BDC-CCBA20886960}" type="sibTrans" cxnId="{1ECEFA96-C16B-4DE7-8659-AFCFB7FB6CD6}">
      <dgm:prSet/>
      <dgm:spPr/>
      <dgm:t>
        <a:bodyPr/>
        <a:lstStyle/>
        <a:p>
          <a:endParaRPr lang="ru-RU"/>
        </a:p>
      </dgm:t>
    </dgm:pt>
    <dgm:pt modelId="{57793F37-E21F-41DE-B115-74800326F87B}">
      <dgm:prSet phldrT="[Текст]"/>
      <dgm:spPr/>
      <dgm:t>
        <a:bodyPr/>
        <a:lstStyle/>
        <a:p>
          <a:r>
            <a:rPr lang="ru-RU" dirty="0" smtClean="0"/>
            <a:t>ГВЭ</a:t>
          </a:r>
          <a:endParaRPr lang="ru-RU" dirty="0"/>
        </a:p>
      </dgm:t>
    </dgm:pt>
    <dgm:pt modelId="{B2DA55AF-EBF7-48DC-AE08-A7ABFC6E196B}" type="parTrans" cxnId="{884B7CB2-C7F6-4A44-B5D3-6E03577471A3}">
      <dgm:prSet/>
      <dgm:spPr/>
      <dgm:t>
        <a:bodyPr/>
        <a:lstStyle/>
        <a:p>
          <a:endParaRPr lang="ru-RU"/>
        </a:p>
      </dgm:t>
    </dgm:pt>
    <dgm:pt modelId="{F0522EA0-AFE1-4642-B04B-77D7D88D57C2}" type="sibTrans" cxnId="{884B7CB2-C7F6-4A44-B5D3-6E03577471A3}">
      <dgm:prSet/>
      <dgm:spPr/>
      <dgm:t>
        <a:bodyPr/>
        <a:lstStyle/>
        <a:p>
          <a:endParaRPr lang="ru-RU"/>
        </a:p>
      </dgm:t>
    </dgm:pt>
    <dgm:pt modelId="{DA54E195-A266-4C56-9E0F-EC63B417D0A6}">
      <dgm:prSet phldrT="[Текст]"/>
      <dgm:spPr/>
      <dgm:t>
        <a:bodyPr/>
        <a:lstStyle/>
        <a:p>
          <a:r>
            <a:rPr lang="ru-RU" dirty="0" smtClean="0"/>
            <a:t>ЕГЭ со </a:t>
          </a:r>
          <a:r>
            <a:rPr lang="ru-RU" dirty="0" err="1" smtClean="0"/>
            <a:t>спецрассадкой</a:t>
          </a:r>
          <a:endParaRPr lang="ru-RU" dirty="0"/>
        </a:p>
      </dgm:t>
    </dgm:pt>
    <dgm:pt modelId="{0F8C99C6-E0DD-4CC7-BDBA-748032EA3CAE}" type="parTrans" cxnId="{541A0AD5-403D-43C5-90BD-16ED50249F19}">
      <dgm:prSet/>
      <dgm:spPr/>
      <dgm:t>
        <a:bodyPr/>
        <a:lstStyle/>
        <a:p>
          <a:endParaRPr lang="ru-RU"/>
        </a:p>
      </dgm:t>
    </dgm:pt>
    <dgm:pt modelId="{6A1D266C-C6AC-4241-BBFE-A129B698D982}" type="sibTrans" cxnId="{541A0AD5-403D-43C5-90BD-16ED50249F19}">
      <dgm:prSet/>
      <dgm:spPr/>
      <dgm:t>
        <a:bodyPr/>
        <a:lstStyle/>
        <a:p>
          <a:endParaRPr lang="ru-RU"/>
        </a:p>
      </dgm:t>
    </dgm:pt>
    <dgm:pt modelId="{D7E58F22-E1E7-46BC-A22D-E442C9C5DF88}" type="pres">
      <dgm:prSet presAssocID="{C2779B4C-40A9-4085-84B2-67DF7CDEBDB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B2B5471-F022-4368-B32D-001CA9DFD750}" type="pres">
      <dgm:prSet presAssocID="{2C720F61-EE4E-4CDD-8E23-8E81D745E054}" presName="hierRoot1" presStyleCnt="0">
        <dgm:presLayoutVars>
          <dgm:hierBranch val="init"/>
        </dgm:presLayoutVars>
      </dgm:prSet>
      <dgm:spPr/>
    </dgm:pt>
    <dgm:pt modelId="{E6D8B496-9380-463E-83B2-92EC8C0164BF}" type="pres">
      <dgm:prSet presAssocID="{2C720F61-EE4E-4CDD-8E23-8E81D745E054}" presName="rootComposite1" presStyleCnt="0"/>
      <dgm:spPr/>
    </dgm:pt>
    <dgm:pt modelId="{57C4147A-67CF-41AD-AD74-9221D43CDF3B}" type="pres">
      <dgm:prSet presAssocID="{2C720F61-EE4E-4CDD-8E23-8E81D745E054}" presName="rootText1" presStyleLbl="node0" presStyleIdx="0" presStyleCnt="1" custScaleX="1403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BFADDC8-CF3A-4237-B558-61D35422873D}" type="pres">
      <dgm:prSet presAssocID="{2C720F61-EE4E-4CDD-8E23-8E81D745E054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5E0BBC8-9FE1-4ED5-8A72-3814C2D8F60D}" type="pres">
      <dgm:prSet presAssocID="{2C720F61-EE4E-4CDD-8E23-8E81D745E054}" presName="hierChild2" presStyleCnt="0"/>
      <dgm:spPr/>
    </dgm:pt>
    <dgm:pt modelId="{C3DEAC20-56DE-41B8-A1D1-D022785AFA1D}" type="pres">
      <dgm:prSet presAssocID="{B2DA55AF-EBF7-48DC-AE08-A7ABFC6E196B}" presName="Name37" presStyleLbl="parChTrans1D2" presStyleIdx="0" presStyleCnt="2"/>
      <dgm:spPr/>
      <dgm:t>
        <a:bodyPr/>
        <a:lstStyle/>
        <a:p>
          <a:endParaRPr lang="ru-RU"/>
        </a:p>
      </dgm:t>
    </dgm:pt>
    <dgm:pt modelId="{A30B167A-715D-421C-90BF-CB415607E12E}" type="pres">
      <dgm:prSet presAssocID="{57793F37-E21F-41DE-B115-74800326F87B}" presName="hierRoot2" presStyleCnt="0">
        <dgm:presLayoutVars>
          <dgm:hierBranch val="init"/>
        </dgm:presLayoutVars>
      </dgm:prSet>
      <dgm:spPr/>
    </dgm:pt>
    <dgm:pt modelId="{C82DDD8A-EEE0-47B5-B8A2-980C2440D18A}" type="pres">
      <dgm:prSet presAssocID="{57793F37-E21F-41DE-B115-74800326F87B}" presName="rootComposite" presStyleCnt="0"/>
      <dgm:spPr/>
    </dgm:pt>
    <dgm:pt modelId="{DB0D540D-8847-4DFC-AFAA-76330E4CD330}" type="pres">
      <dgm:prSet presAssocID="{57793F37-E21F-41DE-B115-74800326F87B}" presName="rootText" presStyleLbl="node2" presStyleIdx="0" presStyleCnt="2" custScaleX="1330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88B0F4-CD73-41D3-9B9D-FD72DAC8C757}" type="pres">
      <dgm:prSet presAssocID="{57793F37-E21F-41DE-B115-74800326F87B}" presName="rootConnector" presStyleLbl="node2" presStyleIdx="0" presStyleCnt="2"/>
      <dgm:spPr/>
      <dgm:t>
        <a:bodyPr/>
        <a:lstStyle/>
        <a:p>
          <a:endParaRPr lang="ru-RU"/>
        </a:p>
      </dgm:t>
    </dgm:pt>
    <dgm:pt modelId="{F9953F17-DA2F-414D-A09A-7A6E2E451C22}" type="pres">
      <dgm:prSet presAssocID="{57793F37-E21F-41DE-B115-74800326F87B}" presName="hierChild4" presStyleCnt="0"/>
      <dgm:spPr/>
    </dgm:pt>
    <dgm:pt modelId="{150DB7FA-9C78-4B82-B74E-6F2CF878595C}" type="pres">
      <dgm:prSet presAssocID="{57793F37-E21F-41DE-B115-74800326F87B}" presName="hierChild5" presStyleCnt="0"/>
      <dgm:spPr/>
    </dgm:pt>
    <dgm:pt modelId="{79061583-ECD5-4561-B80A-0F219E690056}" type="pres">
      <dgm:prSet presAssocID="{0F8C99C6-E0DD-4CC7-BDBA-748032EA3CAE}" presName="Name37" presStyleLbl="parChTrans1D2" presStyleIdx="1" presStyleCnt="2"/>
      <dgm:spPr/>
      <dgm:t>
        <a:bodyPr/>
        <a:lstStyle/>
        <a:p>
          <a:endParaRPr lang="ru-RU"/>
        </a:p>
      </dgm:t>
    </dgm:pt>
    <dgm:pt modelId="{C7BE4FC3-8BC3-4DF4-AB9B-0CB94CA9FF27}" type="pres">
      <dgm:prSet presAssocID="{DA54E195-A266-4C56-9E0F-EC63B417D0A6}" presName="hierRoot2" presStyleCnt="0">
        <dgm:presLayoutVars>
          <dgm:hierBranch val="init"/>
        </dgm:presLayoutVars>
      </dgm:prSet>
      <dgm:spPr/>
    </dgm:pt>
    <dgm:pt modelId="{15CFC056-FF1F-4749-8125-217DB919DF55}" type="pres">
      <dgm:prSet presAssocID="{DA54E195-A266-4C56-9E0F-EC63B417D0A6}" presName="rootComposite" presStyleCnt="0"/>
      <dgm:spPr/>
    </dgm:pt>
    <dgm:pt modelId="{453593C4-E938-4069-9AEE-767F8F11260B}" type="pres">
      <dgm:prSet presAssocID="{DA54E195-A266-4C56-9E0F-EC63B417D0A6}" presName="rootText" presStyleLbl="node2" presStyleIdx="1" presStyleCnt="2" custScaleX="1294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0D8E554-28CB-4F4F-96AA-C0C3B70C5A50}" type="pres">
      <dgm:prSet presAssocID="{DA54E195-A266-4C56-9E0F-EC63B417D0A6}" presName="rootConnector" presStyleLbl="node2" presStyleIdx="1" presStyleCnt="2"/>
      <dgm:spPr/>
      <dgm:t>
        <a:bodyPr/>
        <a:lstStyle/>
        <a:p>
          <a:endParaRPr lang="ru-RU"/>
        </a:p>
      </dgm:t>
    </dgm:pt>
    <dgm:pt modelId="{15C83D89-401F-467C-A8F2-9A580CAEF27F}" type="pres">
      <dgm:prSet presAssocID="{DA54E195-A266-4C56-9E0F-EC63B417D0A6}" presName="hierChild4" presStyleCnt="0"/>
      <dgm:spPr/>
    </dgm:pt>
    <dgm:pt modelId="{C07DFCAC-208E-4F82-A08E-B4301F65AC03}" type="pres">
      <dgm:prSet presAssocID="{DA54E195-A266-4C56-9E0F-EC63B417D0A6}" presName="hierChild5" presStyleCnt="0"/>
      <dgm:spPr/>
    </dgm:pt>
    <dgm:pt modelId="{9ECF5F3D-53BB-4FE4-8573-4DDF014FDCA8}" type="pres">
      <dgm:prSet presAssocID="{2C720F61-EE4E-4CDD-8E23-8E81D745E054}" presName="hierChild3" presStyleCnt="0"/>
      <dgm:spPr/>
    </dgm:pt>
  </dgm:ptLst>
  <dgm:cxnLst>
    <dgm:cxn modelId="{05B4613D-8DE4-497F-AC1E-71A75A42E9BB}" type="presOf" srcId="{DA54E195-A266-4C56-9E0F-EC63B417D0A6}" destId="{E0D8E554-28CB-4F4F-96AA-C0C3B70C5A50}" srcOrd="1" destOrd="0" presId="urn:microsoft.com/office/officeart/2005/8/layout/orgChart1"/>
    <dgm:cxn modelId="{BEE1E34C-A617-4D23-A926-9AA6FFB945C0}" type="presOf" srcId="{0F8C99C6-E0DD-4CC7-BDBA-748032EA3CAE}" destId="{79061583-ECD5-4561-B80A-0F219E690056}" srcOrd="0" destOrd="0" presId="urn:microsoft.com/office/officeart/2005/8/layout/orgChart1"/>
    <dgm:cxn modelId="{9ADE0700-816C-4B21-B4AC-2B752C7EF435}" type="presOf" srcId="{C2779B4C-40A9-4085-84B2-67DF7CDEBDB4}" destId="{D7E58F22-E1E7-46BC-A22D-E442C9C5DF88}" srcOrd="0" destOrd="0" presId="urn:microsoft.com/office/officeart/2005/8/layout/orgChart1"/>
    <dgm:cxn modelId="{9561C4ED-1A80-4385-9F5B-EB3E58F729D4}" type="presOf" srcId="{57793F37-E21F-41DE-B115-74800326F87B}" destId="{1388B0F4-CD73-41D3-9B9D-FD72DAC8C757}" srcOrd="1" destOrd="0" presId="urn:microsoft.com/office/officeart/2005/8/layout/orgChart1"/>
    <dgm:cxn modelId="{B42F8ACD-A5A0-4097-B1EF-C8E491D9BBE8}" type="presOf" srcId="{B2DA55AF-EBF7-48DC-AE08-A7ABFC6E196B}" destId="{C3DEAC20-56DE-41B8-A1D1-D022785AFA1D}" srcOrd="0" destOrd="0" presId="urn:microsoft.com/office/officeart/2005/8/layout/orgChart1"/>
    <dgm:cxn modelId="{884B7CB2-C7F6-4A44-B5D3-6E03577471A3}" srcId="{2C720F61-EE4E-4CDD-8E23-8E81D745E054}" destId="{57793F37-E21F-41DE-B115-74800326F87B}" srcOrd="0" destOrd="0" parTransId="{B2DA55AF-EBF7-48DC-AE08-A7ABFC6E196B}" sibTransId="{F0522EA0-AFE1-4642-B04B-77D7D88D57C2}"/>
    <dgm:cxn modelId="{8F4D3182-43EA-4EE4-85C0-2DAC45EA8D70}" type="presOf" srcId="{2C720F61-EE4E-4CDD-8E23-8E81D745E054}" destId="{ABFADDC8-CF3A-4237-B558-61D35422873D}" srcOrd="1" destOrd="0" presId="urn:microsoft.com/office/officeart/2005/8/layout/orgChart1"/>
    <dgm:cxn modelId="{1ECEFA96-C16B-4DE7-8659-AFCFB7FB6CD6}" srcId="{C2779B4C-40A9-4085-84B2-67DF7CDEBDB4}" destId="{2C720F61-EE4E-4CDD-8E23-8E81D745E054}" srcOrd="0" destOrd="0" parTransId="{F68CA1C9-AB25-4EA4-A7A5-E6F978B9C7EE}" sibTransId="{8EB65278-F104-44DC-9BDC-CCBA20886960}"/>
    <dgm:cxn modelId="{1BCDB089-6971-4A2E-9B3B-4A521D7CF219}" type="presOf" srcId="{57793F37-E21F-41DE-B115-74800326F87B}" destId="{DB0D540D-8847-4DFC-AFAA-76330E4CD330}" srcOrd="0" destOrd="0" presId="urn:microsoft.com/office/officeart/2005/8/layout/orgChart1"/>
    <dgm:cxn modelId="{541A0AD5-403D-43C5-90BD-16ED50249F19}" srcId="{2C720F61-EE4E-4CDD-8E23-8E81D745E054}" destId="{DA54E195-A266-4C56-9E0F-EC63B417D0A6}" srcOrd="1" destOrd="0" parTransId="{0F8C99C6-E0DD-4CC7-BDBA-748032EA3CAE}" sibTransId="{6A1D266C-C6AC-4241-BBFE-A129B698D982}"/>
    <dgm:cxn modelId="{1F143035-A242-49FD-BD5B-961DD4E7F4E2}" type="presOf" srcId="{DA54E195-A266-4C56-9E0F-EC63B417D0A6}" destId="{453593C4-E938-4069-9AEE-767F8F11260B}" srcOrd="0" destOrd="0" presId="urn:microsoft.com/office/officeart/2005/8/layout/orgChart1"/>
    <dgm:cxn modelId="{04A0C92E-5736-4CB2-AF9E-4F8229169EF5}" type="presOf" srcId="{2C720F61-EE4E-4CDD-8E23-8E81D745E054}" destId="{57C4147A-67CF-41AD-AD74-9221D43CDF3B}" srcOrd="0" destOrd="0" presId="urn:microsoft.com/office/officeart/2005/8/layout/orgChart1"/>
    <dgm:cxn modelId="{B0D95B14-CDA9-48FA-9ADA-72DB2F640CEB}" type="presParOf" srcId="{D7E58F22-E1E7-46BC-A22D-E442C9C5DF88}" destId="{1B2B5471-F022-4368-B32D-001CA9DFD750}" srcOrd="0" destOrd="0" presId="urn:microsoft.com/office/officeart/2005/8/layout/orgChart1"/>
    <dgm:cxn modelId="{6BDDC29B-4356-4475-BE3D-25B8229F9854}" type="presParOf" srcId="{1B2B5471-F022-4368-B32D-001CA9DFD750}" destId="{E6D8B496-9380-463E-83B2-92EC8C0164BF}" srcOrd="0" destOrd="0" presId="urn:microsoft.com/office/officeart/2005/8/layout/orgChart1"/>
    <dgm:cxn modelId="{9D8A50BC-49E2-45AC-9F83-6FC70870F1F6}" type="presParOf" srcId="{E6D8B496-9380-463E-83B2-92EC8C0164BF}" destId="{57C4147A-67CF-41AD-AD74-9221D43CDF3B}" srcOrd="0" destOrd="0" presId="urn:microsoft.com/office/officeart/2005/8/layout/orgChart1"/>
    <dgm:cxn modelId="{A86E7AA3-1119-4E4F-9854-E0D41F1651B0}" type="presParOf" srcId="{E6D8B496-9380-463E-83B2-92EC8C0164BF}" destId="{ABFADDC8-CF3A-4237-B558-61D35422873D}" srcOrd="1" destOrd="0" presId="urn:microsoft.com/office/officeart/2005/8/layout/orgChart1"/>
    <dgm:cxn modelId="{314704CE-176B-4992-B27E-CD484D4B2FFB}" type="presParOf" srcId="{1B2B5471-F022-4368-B32D-001CA9DFD750}" destId="{F5E0BBC8-9FE1-4ED5-8A72-3814C2D8F60D}" srcOrd="1" destOrd="0" presId="urn:microsoft.com/office/officeart/2005/8/layout/orgChart1"/>
    <dgm:cxn modelId="{4FFB0EA8-DAAE-47B9-B9BE-E556098A15FC}" type="presParOf" srcId="{F5E0BBC8-9FE1-4ED5-8A72-3814C2D8F60D}" destId="{C3DEAC20-56DE-41B8-A1D1-D022785AFA1D}" srcOrd="0" destOrd="0" presId="urn:microsoft.com/office/officeart/2005/8/layout/orgChart1"/>
    <dgm:cxn modelId="{53775636-C2E8-4F27-B81F-14BB914182F7}" type="presParOf" srcId="{F5E0BBC8-9FE1-4ED5-8A72-3814C2D8F60D}" destId="{A30B167A-715D-421C-90BF-CB415607E12E}" srcOrd="1" destOrd="0" presId="urn:microsoft.com/office/officeart/2005/8/layout/orgChart1"/>
    <dgm:cxn modelId="{17B94C14-C146-48D1-B46D-A53039C41B70}" type="presParOf" srcId="{A30B167A-715D-421C-90BF-CB415607E12E}" destId="{C82DDD8A-EEE0-47B5-B8A2-980C2440D18A}" srcOrd="0" destOrd="0" presId="urn:microsoft.com/office/officeart/2005/8/layout/orgChart1"/>
    <dgm:cxn modelId="{12CCB397-EFC4-4666-937B-2574E0CE56BC}" type="presParOf" srcId="{C82DDD8A-EEE0-47B5-B8A2-980C2440D18A}" destId="{DB0D540D-8847-4DFC-AFAA-76330E4CD330}" srcOrd="0" destOrd="0" presId="urn:microsoft.com/office/officeart/2005/8/layout/orgChart1"/>
    <dgm:cxn modelId="{CC308AB2-233D-4938-8BB0-3E3E815F16C3}" type="presParOf" srcId="{C82DDD8A-EEE0-47B5-B8A2-980C2440D18A}" destId="{1388B0F4-CD73-41D3-9B9D-FD72DAC8C757}" srcOrd="1" destOrd="0" presId="urn:microsoft.com/office/officeart/2005/8/layout/orgChart1"/>
    <dgm:cxn modelId="{C7556D62-7AC0-4944-8157-FDC7C51AD9FC}" type="presParOf" srcId="{A30B167A-715D-421C-90BF-CB415607E12E}" destId="{F9953F17-DA2F-414D-A09A-7A6E2E451C22}" srcOrd="1" destOrd="0" presId="urn:microsoft.com/office/officeart/2005/8/layout/orgChart1"/>
    <dgm:cxn modelId="{0F7A090D-8A86-4617-8251-75788C9C3970}" type="presParOf" srcId="{A30B167A-715D-421C-90BF-CB415607E12E}" destId="{150DB7FA-9C78-4B82-B74E-6F2CF878595C}" srcOrd="2" destOrd="0" presId="urn:microsoft.com/office/officeart/2005/8/layout/orgChart1"/>
    <dgm:cxn modelId="{7D9576EC-0E7B-4775-BEF0-1AA1B8C65F7D}" type="presParOf" srcId="{F5E0BBC8-9FE1-4ED5-8A72-3814C2D8F60D}" destId="{79061583-ECD5-4561-B80A-0F219E690056}" srcOrd="2" destOrd="0" presId="urn:microsoft.com/office/officeart/2005/8/layout/orgChart1"/>
    <dgm:cxn modelId="{841CF71E-208F-442D-BF9A-DECBB17DCBD3}" type="presParOf" srcId="{F5E0BBC8-9FE1-4ED5-8A72-3814C2D8F60D}" destId="{C7BE4FC3-8BC3-4DF4-AB9B-0CB94CA9FF27}" srcOrd="3" destOrd="0" presId="urn:microsoft.com/office/officeart/2005/8/layout/orgChart1"/>
    <dgm:cxn modelId="{DBF3CA42-04D0-4786-B6C4-D86CEB53134C}" type="presParOf" srcId="{C7BE4FC3-8BC3-4DF4-AB9B-0CB94CA9FF27}" destId="{15CFC056-FF1F-4749-8125-217DB919DF55}" srcOrd="0" destOrd="0" presId="urn:microsoft.com/office/officeart/2005/8/layout/orgChart1"/>
    <dgm:cxn modelId="{CC9D117E-D5BE-4BEF-A09F-3FBAF90C030F}" type="presParOf" srcId="{15CFC056-FF1F-4749-8125-217DB919DF55}" destId="{453593C4-E938-4069-9AEE-767F8F11260B}" srcOrd="0" destOrd="0" presId="urn:microsoft.com/office/officeart/2005/8/layout/orgChart1"/>
    <dgm:cxn modelId="{B72AAB2B-44D5-46F1-927C-05FF143CCD02}" type="presParOf" srcId="{15CFC056-FF1F-4749-8125-217DB919DF55}" destId="{E0D8E554-28CB-4F4F-96AA-C0C3B70C5A50}" srcOrd="1" destOrd="0" presId="urn:microsoft.com/office/officeart/2005/8/layout/orgChart1"/>
    <dgm:cxn modelId="{6FA24CB2-BC7B-4150-AE2B-3646E867674E}" type="presParOf" srcId="{C7BE4FC3-8BC3-4DF4-AB9B-0CB94CA9FF27}" destId="{15C83D89-401F-467C-A8F2-9A580CAEF27F}" srcOrd="1" destOrd="0" presId="urn:microsoft.com/office/officeart/2005/8/layout/orgChart1"/>
    <dgm:cxn modelId="{E2A03B62-A27D-48DD-8D69-26F26D3DEFC7}" type="presParOf" srcId="{C7BE4FC3-8BC3-4DF4-AB9B-0CB94CA9FF27}" destId="{C07DFCAC-208E-4F82-A08E-B4301F65AC03}" srcOrd="2" destOrd="0" presId="urn:microsoft.com/office/officeart/2005/8/layout/orgChart1"/>
    <dgm:cxn modelId="{57F91A6C-3F20-44DF-8598-47D8AF74B4EC}" type="presParOf" srcId="{1B2B5471-F022-4368-B32D-001CA9DFD750}" destId="{9ECF5F3D-53BB-4FE4-8573-4DDF014FDCA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EFE11D-C98B-4B84-816B-31D6F81A085A}">
      <dsp:nvSpPr>
        <dsp:cNvPr id="0" name=""/>
        <dsp:cNvSpPr/>
      </dsp:nvSpPr>
      <dsp:spPr>
        <a:xfrm>
          <a:off x="3780420" y="1458444"/>
          <a:ext cx="1761711" cy="6115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751"/>
              </a:lnTo>
              <a:lnTo>
                <a:pt x="1761711" y="305751"/>
              </a:lnTo>
              <a:lnTo>
                <a:pt x="1761711" y="6115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586135-B7EA-4492-B576-DBB0FEE0128F}">
      <dsp:nvSpPr>
        <dsp:cNvPr id="0" name=""/>
        <dsp:cNvSpPr/>
      </dsp:nvSpPr>
      <dsp:spPr>
        <a:xfrm>
          <a:off x="2018708" y="1458444"/>
          <a:ext cx="1761711" cy="611503"/>
        </a:xfrm>
        <a:custGeom>
          <a:avLst/>
          <a:gdLst/>
          <a:ahLst/>
          <a:cxnLst/>
          <a:rect l="0" t="0" r="0" b="0"/>
          <a:pathLst>
            <a:path>
              <a:moveTo>
                <a:pt x="1761711" y="0"/>
              </a:moveTo>
              <a:lnTo>
                <a:pt x="1761711" y="305751"/>
              </a:lnTo>
              <a:lnTo>
                <a:pt x="0" y="305751"/>
              </a:lnTo>
              <a:lnTo>
                <a:pt x="0" y="6115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CC48BB-AD0D-4D13-B075-A617D3A41C5D}">
      <dsp:nvSpPr>
        <dsp:cNvPr id="0" name=""/>
        <dsp:cNvSpPr/>
      </dsp:nvSpPr>
      <dsp:spPr>
        <a:xfrm>
          <a:off x="2324459" y="2484"/>
          <a:ext cx="2911920" cy="14559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Итоговая аттестация</a:t>
          </a:r>
          <a:endParaRPr lang="ru-RU" sz="3100" kern="1200" dirty="0"/>
        </a:p>
      </dsp:txBody>
      <dsp:txXfrm>
        <a:off x="2324459" y="2484"/>
        <a:ext cx="2911920" cy="1455960"/>
      </dsp:txXfrm>
    </dsp:sp>
    <dsp:sp modelId="{DF327CFC-2366-482A-B448-6CB920B9C8E5}">
      <dsp:nvSpPr>
        <dsp:cNvPr id="0" name=""/>
        <dsp:cNvSpPr/>
      </dsp:nvSpPr>
      <dsp:spPr>
        <a:xfrm>
          <a:off x="562748" y="2069947"/>
          <a:ext cx="2911920" cy="14559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Досрочный период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Март-апрель</a:t>
          </a:r>
          <a:endParaRPr lang="ru-RU" sz="3100" kern="1200" dirty="0"/>
        </a:p>
      </dsp:txBody>
      <dsp:txXfrm>
        <a:off x="562748" y="2069947"/>
        <a:ext cx="2911920" cy="1455960"/>
      </dsp:txXfrm>
    </dsp:sp>
    <dsp:sp modelId="{B4322B12-E48F-496D-B8D9-808EF9FF15DB}">
      <dsp:nvSpPr>
        <dsp:cNvPr id="0" name=""/>
        <dsp:cNvSpPr/>
      </dsp:nvSpPr>
      <dsp:spPr>
        <a:xfrm>
          <a:off x="4086171" y="2069947"/>
          <a:ext cx="2911920" cy="14559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Основной период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Май-июнь</a:t>
          </a:r>
          <a:endParaRPr lang="ru-RU" sz="3100" kern="1200" dirty="0"/>
        </a:p>
      </dsp:txBody>
      <dsp:txXfrm>
        <a:off x="4086171" y="2069947"/>
        <a:ext cx="2911920" cy="14559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4E8961-5EE1-4939-8694-B4BE12D42E19}">
      <dsp:nvSpPr>
        <dsp:cNvPr id="0" name=""/>
        <dsp:cNvSpPr/>
      </dsp:nvSpPr>
      <dsp:spPr>
        <a:xfrm>
          <a:off x="-114002" y="5146"/>
          <a:ext cx="8436917" cy="9567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Проблемы со здоровьем</a:t>
          </a:r>
          <a:endParaRPr lang="ru-RU" sz="3200" kern="1200" dirty="0"/>
        </a:p>
      </dsp:txBody>
      <dsp:txXfrm>
        <a:off x="-114002" y="5146"/>
        <a:ext cx="8436917" cy="956739"/>
      </dsp:txXfrm>
    </dsp:sp>
    <dsp:sp modelId="{94DDABEA-BCD6-4AF2-A75D-5FC3153AF066}">
      <dsp:nvSpPr>
        <dsp:cNvPr id="0" name=""/>
        <dsp:cNvSpPr/>
      </dsp:nvSpPr>
      <dsp:spPr>
        <a:xfrm rot="5400000">
          <a:off x="3925067" y="985804"/>
          <a:ext cx="358777" cy="4305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5400000">
        <a:off x="3925067" y="985804"/>
        <a:ext cx="358777" cy="430532"/>
      </dsp:txXfrm>
    </dsp:sp>
    <dsp:sp modelId="{3E915320-AF56-48C4-BA8F-A249783B45BC}">
      <dsp:nvSpPr>
        <dsp:cNvPr id="0" name=""/>
        <dsp:cNvSpPr/>
      </dsp:nvSpPr>
      <dsp:spPr>
        <a:xfrm>
          <a:off x="-114002" y="1440255"/>
          <a:ext cx="8436917" cy="9567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Справка из медицинского учреждения</a:t>
          </a:r>
          <a:endParaRPr lang="ru-RU" sz="3200" kern="1200" dirty="0"/>
        </a:p>
      </dsp:txBody>
      <dsp:txXfrm>
        <a:off x="-114002" y="1440255"/>
        <a:ext cx="8436917" cy="956739"/>
      </dsp:txXfrm>
    </dsp:sp>
    <dsp:sp modelId="{19DFB20B-4C8A-4CFE-BE22-E9E725A91DEE}">
      <dsp:nvSpPr>
        <dsp:cNvPr id="0" name=""/>
        <dsp:cNvSpPr/>
      </dsp:nvSpPr>
      <dsp:spPr>
        <a:xfrm rot="5400000">
          <a:off x="3925067" y="2420913"/>
          <a:ext cx="358777" cy="4305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5400000">
        <a:off x="3925067" y="2420913"/>
        <a:ext cx="358777" cy="430532"/>
      </dsp:txXfrm>
    </dsp:sp>
    <dsp:sp modelId="{EB21C4B7-B955-4DF7-AF8D-574B9EF240B9}">
      <dsp:nvSpPr>
        <dsp:cNvPr id="0" name=""/>
        <dsp:cNvSpPr/>
      </dsp:nvSpPr>
      <dsp:spPr>
        <a:xfrm>
          <a:off x="0" y="2875364"/>
          <a:ext cx="8208912" cy="9567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smtClean="0"/>
            <a:t>ЦМППК</a:t>
          </a:r>
          <a:endParaRPr lang="ru-RU" sz="3200" kern="1200" dirty="0"/>
        </a:p>
      </dsp:txBody>
      <dsp:txXfrm>
        <a:off x="0" y="2875364"/>
        <a:ext cx="8208912" cy="956739"/>
      </dsp:txXfrm>
    </dsp:sp>
    <dsp:sp modelId="{3D5FCA3C-7F11-420A-9886-D28A81E4C5DE}">
      <dsp:nvSpPr>
        <dsp:cNvPr id="0" name=""/>
        <dsp:cNvSpPr/>
      </dsp:nvSpPr>
      <dsp:spPr>
        <a:xfrm rot="5400000">
          <a:off x="3925067" y="3856022"/>
          <a:ext cx="358777" cy="4305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5400000">
        <a:off x="3925067" y="3856022"/>
        <a:ext cx="358777" cy="430532"/>
      </dsp:txXfrm>
    </dsp:sp>
    <dsp:sp modelId="{557BB1D1-51AD-4E3A-8A89-23023A86AB14}">
      <dsp:nvSpPr>
        <dsp:cNvPr id="0" name=""/>
        <dsp:cNvSpPr/>
      </dsp:nvSpPr>
      <dsp:spPr>
        <a:xfrm>
          <a:off x="0" y="4310474"/>
          <a:ext cx="8208912" cy="9567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Создание особых условий</a:t>
          </a:r>
          <a:endParaRPr lang="ru-RU" sz="3200" kern="1200" dirty="0"/>
        </a:p>
      </dsp:txBody>
      <dsp:txXfrm>
        <a:off x="0" y="4310474"/>
        <a:ext cx="8208912" cy="95673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061583-ECD5-4561-B80A-0F219E690056}">
      <dsp:nvSpPr>
        <dsp:cNvPr id="0" name=""/>
        <dsp:cNvSpPr/>
      </dsp:nvSpPr>
      <dsp:spPr>
        <a:xfrm>
          <a:off x="3708412" y="1309440"/>
          <a:ext cx="2015042" cy="5494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735"/>
              </a:lnTo>
              <a:lnTo>
                <a:pt x="2015042" y="274735"/>
              </a:lnTo>
              <a:lnTo>
                <a:pt x="2015042" y="5494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DEAC20-56DE-41B8-A1D1-D022785AFA1D}">
      <dsp:nvSpPr>
        <dsp:cNvPr id="0" name=""/>
        <dsp:cNvSpPr/>
      </dsp:nvSpPr>
      <dsp:spPr>
        <a:xfrm>
          <a:off x="1740309" y="1309440"/>
          <a:ext cx="1968102" cy="549471"/>
        </a:xfrm>
        <a:custGeom>
          <a:avLst/>
          <a:gdLst/>
          <a:ahLst/>
          <a:cxnLst/>
          <a:rect l="0" t="0" r="0" b="0"/>
          <a:pathLst>
            <a:path>
              <a:moveTo>
                <a:pt x="1968102" y="0"/>
              </a:moveTo>
              <a:lnTo>
                <a:pt x="1968102" y="274735"/>
              </a:lnTo>
              <a:lnTo>
                <a:pt x="0" y="274735"/>
              </a:lnTo>
              <a:lnTo>
                <a:pt x="0" y="5494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C4147A-67CF-41AD-AD74-9221D43CDF3B}">
      <dsp:nvSpPr>
        <dsp:cNvPr id="0" name=""/>
        <dsp:cNvSpPr/>
      </dsp:nvSpPr>
      <dsp:spPr>
        <a:xfrm>
          <a:off x="1872209" y="1174"/>
          <a:ext cx="3672405" cy="13082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Создание специальных условий</a:t>
          </a:r>
          <a:endParaRPr lang="ru-RU" sz="3100" kern="1200" dirty="0"/>
        </a:p>
      </dsp:txBody>
      <dsp:txXfrm>
        <a:off x="1872209" y="1174"/>
        <a:ext cx="3672405" cy="1308265"/>
      </dsp:txXfrm>
    </dsp:sp>
    <dsp:sp modelId="{DB0D540D-8847-4DFC-AFAA-76330E4CD330}">
      <dsp:nvSpPr>
        <dsp:cNvPr id="0" name=""/>
        <dsp:cNvSpPr/>
      </dsp:nvSpPr>
      <dsp:spPr>
        <a:xfrm>
          <a:off x="2" y="1858911"/>
          <a:ext cx="3480614" cy="13082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ГВЭ</a:t>
          </a:r>
          <a:endParaRPr lang="ru-RU" sz="3100" kern="1200" dirty="0"/>
        </a:p>
      </dsp:txBody>
      <dsp:txXfrm>
        <a:off x="2" y="1858911"/>
        <a:ext cx="3480614" cy="1308265"/>
      </dsp:txXfrm>
    </dsp:sp>
    <dsp:sp modelId="{453593C4-E938-4069-9AEE-767F8F11260B}">
      <dsp:nvSpPr>
        <dsp:cNvPr id="0" name=""/>
        <dsp:cNvSpPr/>
      </dsp:nvSpPr>
      <dsp:spPr>
        <a:xfrm>
          <a:off x="4030088" y="1858911"/>
          <a:ext cx="3386732" cy="13082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ЕГЭ со </a:t>
          </a:r>
          <a:r>
            <a:rPr lang="ru-RU" sz="3100" kern="1200" dirty="0" err="1" smtClean="0"/>
            <a:t>спецрассадкой</a:t>
          </a:r>
          <a:endParaRPr lang="ru-RU" sz="3100" kern="1200" dirty="0"/>
        </a:p>
      </dsp:txBody>
      <dsp:txXfrm>
        <a:off x="4030088" y="1858911"/>
        <a:ext cx="3386732" cy="13082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E97171-1384-4E40-A9B2-54C959377F83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96E46-63E1-4B7D-AC4D-92213F3807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96E46-63E1-4B7D-AC4D-92213F38070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5E7B-FD87-467D-B916-121B6B2EA276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8C1A118-3595-4EFD-A9BE-9943153778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5E7B-FD87-467D-B916-121B6B2EA276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1A118-3595-4EFD-A9BE-994315377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5E7B-FD87-467D-B916-121B6B2EA276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1A118-3595-4EFD-A9BE-994315377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5E7B-FD87-467D-B916-121B6B2EA276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1A118-3595-4EFD-A9BE-9943153778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5E7B-FD87-467D-B916-121B6B2EA276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8C1A118-3595-4EFD-A9BE-994315377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5E7B-FD87-467D-B916-121B6B2EA276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1A118-3595-4EFD-A9BE-9943153778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5E7B-FD87-467D-B916-121B6B2EA276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1A118-3595-4EFD-A9BE-9943153778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5E7B-FD87-467D-B916-121B6B2EA276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1A118-3595-4EFD-A9BE-994315377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5E7B-FD87-467D-B916-121B6B2EA276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1A118-3595-4EFD-A9BE-994315377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5E7B-FD87-467D-B916-121B6B2EA276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1A118-3595-4EFD-A9BE-9943153778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5E7B-FD87-467D-B916-121B6B2EA276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8C1A118-3595-4EFD-A9BE-9943153778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565E7B-FD87-467D-B916-121B6B2EA276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8C1A118-3595-4EFD-A9BE-994315377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Итоговая аттестация 2017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26368" y="188640"/>
            <a:ext cx="8291264" cy="864096"/>
          </a:xfrm>
          <a:prstGeom prst="rect">
            <a:avLst/>
          </a:prstGeom>
        </p:spPr>
        <p:txBody>
          <a:bodyPr bIns="91440" anchor="b" anchorCtr="0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Досрочный период</a:t>
            </a:r>
            <a:endParaRPr kumimoji="0" lang="ru-RU" sz="4000" b="1" i="0" u="none" strike="noStrike" kern="1200" cap="all" spc="0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3548" y="1196752"/>
            <a:ext cx="81369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Можно сдавать предметы, изучение которых уже закончено.</a:t>
            </a:r>
            <a:br>
              <a:rPr lang="ru-RU" sz="2800" dirty="0" smtClean="0"/>
            </a:br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Нужно закончить освоение программы и получить итоговую отметку по этому предмету</a:t>
            </a:r>
            <a:br>
              <a:rPr lang="ru-RU" sz="2800" dirty="0" smtClean="0"/>
            </a:br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После этого уроки вы можете посещать, но отметки вам ставить уже не могут и изменить итоговую отметку уже будет нельзя</a:t>
            </a:r>
            <a:br>
              <a:rPr lang="ru-RU" sz="2800" dirty="0" smtClean="0"/>
            </a:br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Никаких иных оснований для досрочной сдачи не требуется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23528" y="404664"/>
          <a:ext cx="8568952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3220521"/>
            <a:ext cx="424847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200" dirty="0" smtClean="0"/>
              <a:t>Позволяет получить аттестат</a:t>
            </a:r>
          </a:p>
          <a:p>
            <a:pPr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FF0000"/>
                </a:solidFill>
              </a:rPr>
              <a:t>Не</a:t>
            </a:r>
            <a:r>
              <a:rPr lang="ru-RU" sz="2200" dirty="0" smtClean="0"/>
              <a:t> принимается ВУЗами в качестве вступительного экзамена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/>
              <a:t>Оценивается  по 5-бальной шкале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/>
              <a:t>Не влияет на отметку в аттестате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88024" y="3140968"/>
            <a:ext cx="417646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200" dirty="0" smtClean="0"/>
              <a:t>Позволяет получить аттестат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/>
              <a:t>Принимается ВУЗами в качестве вступительного экзамена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/>
              <a:t>Оценивается по 100-бальной шкале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/>
              <a:t>Не влияет на отметку в аттестате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520" y="6135687"/>
            <a:ext cx="8748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Можно сдавать только базу, только профиль, </a:t>
            </a:r>
            <a:r>
              <a:rPr lang="ru-RU" sz="2400" dirty="0" err="1" smtClean="0"/>
              <a:t>базу+профиль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26368" y="188640"/>
            <a:ext cx="8291264" cy="864096"/>
          </a:xfrm>
          <a:prstGeom prst="rect">
            <a:avLst/>
          </a:prstGeom>
        </p:spPr>
        <p:txBody>
          <a:bodyPr bIns="91440" anchor="b" anchorCtr="0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Результаты </a:t>
            </a:r>
            <a:r>
              <a:rPr kumimoji="0" lang="ru-RU" sz="4000" b="1" i="0" u="none" strike="noStrike" kern="1200" cap="all" spc="0" normalizeH="0" baseline="0" noProof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егэ</a:t>
            </a:r>
            <a:endParaRPr kumimoji="0" lang="ru-RU" sz="4000" b="1" i="0" u="none" strike="noStrike" kern="1200" cap="all" spc="0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340768"/>
            <a:ext cx="79208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Действительны 4 года</a:t>
            </a:r>
            <a:br>
              <a:rPr lang="ru-RU" sz="2800" dirty="0" smtClean="0"/>
            </a:br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Можно пересдать в следующем учебном году</a:t>
            </a:r>
            <a:br>
              <a:rPr lang="ru-RU" sz="2800" dirty="0" smtClean="0"/>
            </a:br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Не требуют бумажного подтверждения, хранятся только в базе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26368" y="188640"/>
            <a:ext cx="8291264" cy="864096"/>
          </a:xfrm>
          <a:prstGeom prst="rect">
            <a:avLst/>
          </a:prstGeom>
        </p:spPr>
        <p:txBody>
          <a:bodyPr bIns="91440" anchor="b" anchorCtr="0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Создание особых условий</a:t>
            </a:r>
            <a:endParaRPr kumimoji="0" lang="ru-RU" sz="4000" b="1" i="0" u="none" strike="noStrike" kern="1200" cap="all" spc="0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82554" y="980728"/>
            <a:ext cx="2378892" cy="118944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9050" tIns="19050" rIns="19050" bIns="19050" numCol="1" spcCol="1270" anchor="ctr" anchorCtr="0">
            <a:noAutofit/>
          </a:bodyPr>
          <a:lstStyle/>
          <a:p>
            <a:pPr lvl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3000" kern="1200" dirty="0" smtClean="0"/>
              <a:t>Проблемы со здоровьем</a:t>
            </a:r>
            <a:endParaRPr lang="ru-RU" sz="3000" kern="1200" dirty="0"/>
          </a:p>
        </p:txBody>
      </p:sp>
      <p:graphicFrame>
        <p:nvGraphicFramePr>
          <p:cNvPr id="9" name="Схема 8"/>
          <p:cNvGraphicFramePr/>
          <p:nvPr/>
        </p:nvGraphicFramePr>
        <p:xfrm>
          <a:off x="467544" y="1196752"/>
          <a:ext cx="8208912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827584" y="260648"/>
          <a:ext cx="7416824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3568" y="3717032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Другие  </a:t>
            </a:r>
            <a:r>
              <a:rPr lang="ru-RU" sz="2400" dirty="0" err="1" smtClean="0"/>
              <a:t>КИМы</a:t>
            </a: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Результат </a:t>
            </a:r>
            <a:br>
              <a:rPr lang="ru-RU" sz="2400" dirty="0" smtClean="0"/>
            </a:br>
            <a:r>
              <a:rPr lang="ru-RU" sz="2400" b="1" dirty="0" smtClean="0">
                <a:solidFill>
                  <a:srgbClr val="FF0000"/>
                </a:solidFill>
              </a:rPr>
              <a:t>не принимается </a:t>
            </a:r>
            <a:r>
              <a:rPr lang="ru-RU" sz="2400" dirty="0" smtClean="0"/>
              <a:t>в ВУЗЫ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788024" y="3645024"/>
            <a:ext cx="41764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Обычные </a:t>
            </a:r>
            <a:r>
              <a:rPr lang="ru-RU" sz="2400" dirty="0" err="1" smtClean="0"/>
              <a:t>КИМы</a:t>
            </a: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Рассадка в отдельный кабинет, увеличение времени выполнения работы, выполнение медицинских рекомендаций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Результат </a:t>
            </a:r>
            <a:r>
              <a:rPr lang="ru-RU" sz="2400" b="1" dirty="0" smtClean="0">
                <a:solidFill>
                  <a:srgbClr val="FF0000"/>
                </a:solidFill>
              </a:rPr>
              <a:t>принимается </a:t>
            </a:r>
            <a:r>
              <a:rPr lang="ru-RU" sz="2400" dirty="0" smtClean="0"/>
              <a:t>в ВУЗЫ</a:t>
            </a:r>
            <a:endParaRPr lang="ru-R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26368" y="188640"/>
            <a:ext cx="8291264" cy="864096"/>
          </a:xfrm>
          <a:prstGeom prst="rect">
            <a:avLst/>
          </a:prstGeom>
        </p:spPr>
        <p:txBody>
          <a:bodyPr bIns="91440" anchor="b" anchorCtr="0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документы</a:t>
            </a:r>
            <a:endParaRPr kumimoji="0" lang="ru-RU" sz="4000" b="1" i="0" u="none" strike="noStrike" kern="1200" cap="all" spc="0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3548" y="1124744"/>
            <a:ext cx="8136904" cy="5406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Если ребенок потерял паспорт, то как только вы получаете новый – нужно срочно нести его в школу для изменения персональной информации в базе ЕГЭ</a:t>
            </a:r>
          </a:p>
          <a:p>
            <a:endParaRPr lang="ru-RU" sz="2800" dirty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В крайнем случае (если получили новый паспорт только в мае) это можно сделать в день экзамена, заполнив специальную форму</a:t>
            </a:r>
          </a:p>
          <a:p>
            <a:pPr>
              <a:buFont typeface="Arial" pitchFamily="34" charset="0"/>
              <a:buChar char="•"/>
            </a:pPr>
            <a:endParaRPr lang="ru-RU" sz="2800" dirty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Если ребенок в день экзамена забыл паспорт дома, то личность Вашего ребенка будет удостоверять сопровождающий.</a:t>
            </a:r>
            <a:endParaRPr lang="ru-RU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26368" y="44624"/>
            <a:ext cx="8291264" cy="864096"/>
          </a:xfrm>
          <a:prstGeom prst="rect">
            <a:avLst/>
          </a:prstGeom>
        </p:spPr>
        <p:txBody>
          <a:bodyPr bIns="91440" anchor="b" anchorCtr="0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Если ребенок</a:t>
            </a:r>
            <a:r>
              <a:rPr kumimoji="0" lang="ru-RU" sz="4000" b="1" i="0" u="none" strike="noStrike" kern="1200" cap="all" spc="0" normalizeH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0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заболел в день </a:t>
            </a:r>
            <a:r>
              <a:rPr kumimoji="0" lang="ru-RU" sz="4000" b="1" i="0" u="none" strike="noStrike" kern="1200" cap="all" spc="0" normalizeH="0" baseline="0" noProof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егэ</a:t>
            </a:r>
            <a:endParaRPr kumimoji="0" lang="ru-RU" sz="4000" b="1" i="0" u="none" strike="noStrike" kern="1200" cap="all" spc="0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5516" y="980728"/>
            <a:ext cx="871296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Не нужно приходить больным – ребенок напишет </a:t>
            </a:r>
            <a:r>
              <a:rPr lang="ru-RU" sz="2800" b="1" dirty="0" smtClean="0">
                <a:solidFill>
                  <a:srgbClr val="FF0000"/>
                </a:solidFill>
              </a:rPr>
              <a:t>ПЛОХО</a:t>
            </a:r>
            <a:r>
              <a:rPr lang="ru-RU" sz="2800" dirty="0" smtClean="0"/>
              <a:t>, переписать в этом году </a:t>
            </a:r>
            <a:r>
              <a:rPr lang="ru-RU" sz="2800" b="1" dirty="0" smtClean="0">
                <a:solidFill>
                  <a:srgbClr val="FF0000"/>
                </a:solidFill>
              </a:rPr>
              <a:t>НЕЛЬЗЯ</a:t>
            </a:r>
          </a:p>
          <a:p>
            <a:pPr>
              <a:buFont typeface="Arial" pitchFamily="34" charset="0"/>
              <a:buChar char="•"/>
            </a:pPr>
            <a:endParaRPr lang="ru-RU" sz="2800" b="1" dirty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Срочно утром вызываем врача! Вам нужна медицинская справка, выданная не позднее дня экзамена</a:t>
            </a:r>
          </a:p>
          <a:p>
            <a:pPr>
              <a:buFont typeface="Arial" pitchFamily="34" charset="0"/>
              <a:buChar char="•"/>
            </a:pPr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С полученной справкой родитель в течении 2 дней приходит в школу и пишет заявление о повторном допуске к экзаменам в резервные дни</a:t>
            </a:r>
          </a:p>
          <a:p>
            <a:pPr>
              <a:buFont typeface="Arial" pitchFamily="34" charset="0"/>
              <a:buChar char="•"/>
            </a:pPr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Выздоравливаем, выписываемся, приносим и сдаем </a:t>
            </a:r>
            <a:r>
              <a:rPr lang="ru-RU" sz="2800" b="1" dirty="0" smtClean="0"/>
              <a:t>закрытую справку </a:t>
            </a:r>
            <a:r>
              <a:rPr lang="ru-RU" sz="2800" dirty="0" smtClean="0"/>
              <a:t>(до дня экзамена)</a:t>
            </a:r>
            <a:endParaRPr lang="ru-RU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26368" y="188640"/>
            <a:ext cx="8291264" cy="864096"/>
          </a:xfrm>
          <a:prstGeom prst="rect">
            <a:avLst/>
          </a:prstGeom>
        </p:spPr>
        <p:txBody>
          <a:bodyPr bIns="91440" anchor="b" anchorCtr="0">
            <a:normAutofit fontScale="925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Если стало плохо на экзамене </a:t>
            </a:r>
            <a:r>
              <a:rPr kumimoji="0" lang="ru-RU" sz="4000" b="1" i="0" u="none" strike="noStrike" kern="1200" cap="all" spc="0" normalizeH="0" baseline="0" noProof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егэ</a:t>
            </a:r>
            <a:endParaRPr kumimoji="0" lang="ru-RU" sz="4000" b="1" i="0" u="none" strike="noStrike" kern="1200" cap="all" spc="0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268760"/>
            <a:ext cx="85689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Нельзя сдавать работу! Если ребенок вышел из кабинета, то вернуться обратно и дописать будет нельзя! Переписать можно только </a:t>
            </a:r>
            <a:r>
              <a:rPr lang="ru-RU" sz="2800" b="1" dirty="0" smtClean="0">
                <a:solidFill>
                  <a:srgbClr val="FF0000"/>
                </a:solidFill>
              </a:rPr>
              <a:t>в следующем учебном году!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Позвать организатора, сказать, что плохо себя чувствуете, попросить вызвать врача.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Работу аннулируют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Получить справку, с ней вернуться в школу и написать заявление на повторную сдачу</a:t>
            </a:r>
            <a:endParaRPr lang="ru-RU" sz="2800" dirty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Сдать в резервный день</a:t>
            </a:r>
            <a:endParaRPr lang="ru-RU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26368" y="188640"/>
            <a:ext cx="8291264" cy="864096"/>
          </a:xfrm>
          <a:prstGeom prst="rect">
            <a:avLst/>
          </a:prstGeom>
        </p:spPr>
        <p:txBody>
          <a:bodyPr bIns="91440" anchor="b" anchorCtr="0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Если проспали</a:t>
            </a:r>
            <a:endParaRPr kumimoji="0" lang="ru-RU" sz="4000" b="1" i="0" u="none" strike="noStrike" kern="1200" cap="all" spc="0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9532" y="1124744"/>
            <a:ext cx="86049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Связаться с сопровождающим – сообщить, чтобы вас не ждали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Оценить временные рамки</a:t>
            </a:r>
          </a:p>
          <a:p>
            <a:endParaRPr lang="ru-RU" sz="2400" dirty="0" smtClean="0"/>
          </a:p>
          <a:p>
            <a:r>
              <a:rPr lang="ru-RU" sz="2400" dirty="0" smtClean="0"/>
              <a:t>Опоздавшего на экзамен пускают, но срок написания работы не увеличивается – он сдает как все!</a:t>
            </a:r>
          </a:p>
          <a:p>
            <a:pPr>
              <a:buFont typeface="Arial" pitchFamily="34" charset="0"/>
              <a:buChar char="•"/>
            </a:pPr>
            <a:endParaRPr lang="ru-RU" sz="2400" dirty="0"/>
          </a:p>
          <a:p>
            <a:r>
              <a:rPr lang="ru-RU" sz="2400" dirty="0" smtClean="0"/>
              <a:t>Вывод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Если вы можете доставить вашего ребенка на пункт сдачи экзамена к 10.00 или с небольшим опозданием – везите его скорее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Если вы можете его привезти только к середине экзамена – вызывайте врача и рассказывайте , как вам было плохо 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26368" y="188640"/>
            <a:ext cx="8291264" cy="864096"/>
          </a:xfrm>
          <a:prstGeom prst="rect">
            <a:avLst/>
          </a:prstGeom>
        </p:spPr>
        <p:txBody>
          <a:bodyPr bIns="91440" anchor="b" anchorCtr="0">
            <a:normAutofit fontScale="925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Правила поведения на экзамене</a:t>
            </a:r>
            <a:endParaRPr kumimoji="0" lang="ru-RU" sz="4000" b="1" i="0" u="none" strike="noStrike" kern="1200" cap="all" spc="0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340768"/>
            <a:ext cx="84969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На экзамене у учащегося с собой могут быть только </a:t>
            </a:r>
            <a:r>
              <a:rPr lang="ru-RU" sz="2400" b="1" dirty="0" smtClean="0"/>
              <a:t>паспорт, 2 ручки, линейка, непрограммируемый калькулятор </a:t>
            </a:r>
            <a:r>
              <a:rPr lang="ru-RU" sz="2400" dirty="0" smtClean="0"/>
              <a:t>(на физике и химии)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Все остальное сдается на хранение сопровождающему до входа в здание ППЭ</a:t>
            </a:r>
          </a:p>
          <a:p>
            <a:endParaRPr lang="ru-RU" sz="2400" dirty="0" smtClean="0"/>
          </a:p>
          <a:p>
            <a:r>
              <a:rPr lang="ru-RU" sz="2400" dirty="0" smtClean="0"/>
              <a:t>На государственном экзамене </a:t>
            </a:r>
            <a:r>
              <a:rPr lang="ru-RU" sz="2400" b="1" dirty="0" smtClean="0">
                <a:solidFill>
                  <a:srgbClr val="FF0000"/>
                </a:solidFill>
              </a:rPr>
              <a:t>категорически запрещается: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Иметь при себе </a:t>
            </a:r>
            <a:r>
              <a:rPr lang="ru-RU" sz="2400" dirty="0" smtClean="0"/>
              <a:t>любые источники информации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Иметь при себе </a:t>
            </a:r>
            <a:r>
              <a:rPr lang="ru-RU" sz="2400" dirty="0" smtClean="0"/>
              <a:t>любые электронные устройства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Общаться с соседями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Выносить из аудитории </a:t>
            </a:r>
            <a:r>
              <a:rPr lang="ru-RU" sz="2400" dirty="0" err="1" smtClean="0"/>
              <a:t>КИМы</a:t>
            </a:r>
            <a:r>
              <a:rPr lang="ru-RU" sz="2400" dirty="0" smtClean="0"/>
              <a:t> или черновики</a:t>
            </a:r>
          </a:p>
          <a:p>
            <a:pPr>
              <a:buFont typeface="Arial" pitchFamily="34" charset="0"/>
              <a:buChar char="•"/>
            </a:pPr>
            <a:endParaRPr lang="ru-RU" sz="2400" dirty="0" smtClean="0"/>
          </a:p>
          <a:p>
            <a:r>
              <a:rPr lang="ru-RU" sz="2400" dirty="0" smtClean="0"/>
              <a:t>Внимание! </a:t>
            </a:r>
            <a:r>
              <a:rPr lang="ru-RU" sz="2400" b="1" dirty="0" smtClean="0">
                <a:solidFill>
                  <a:srgbClr val="FF0000"/>
                </a:solidFill>
              </a:rPr>
              <a:t>Не пользоваться, а иметь!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170" y="836712"/>
            <a:ext cx="657365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МЫ ЖИВЕМ </a:t>
            </a:r>
            <a:b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 ЭПОХУ ПЕРЕМЕН!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3933056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Все, что мы с Вами сегодня обсуждаем, актуально на 7.09.2016.</a:t>
            </a:r>
          </a:p>
          <a:p>
            <a:pPr algn="ctr"/>
            <a:r>
              <a:rPr lang="ru-RU" sz="2400" dirty="0" smtClean="0"/>
              <a:t>Теоретически любые изменения могут произойти в любой момент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26368" y="188640"/>
            <a:ext cx="8291264" cy="864096"/>
          </a:xfrm>
          <a:prstGeom prst="rect">
            <a:avLst/>
          </a:prstGeom>
        </p:spPr>
        <p:txBody>
          <a:bodyPr bIns="91440" anchor="b" anchorCtr="0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Что будет?</a:t>
            </a:r>
            <a:endParaRPr kumimoji="0" lang="ru-RU" sz="4000" b="1" i="0" u="none" strike="noStrike" kern="1200" cap="all" spc="0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268760"/>
            <a:ext cx="79208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Во всех аудиториях сдачи ЕГЭ ведется видеозапись или </a:t>
            </a:r>
            <a:r>
              <a:rPr lang="ru-RU" sz="2400" dirty="0" err="1" smtClean="0"/>
              <a:t>видеотрансляция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Участник, нарушивший правила государственной итоговой аттестации:</a:t>
            </a:r>
            <a:br>
              <a:rPr lang="ru-RU" sz="2400" dirty="0" smtClean="0"/>
            </a:b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С экзамена </a:t>
            </a:r>
            <a:r>
              <a:rPr lang="ru-RU" sz="2400" b="1" dirty="0" smtClean="0">
                <a:solidFill>
                  <a:srgbClr val="FF0000"/>
                </a:solidFill>
              </a:rPr>
              <a:t>удаляется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Работа его </a:t>
            </a:r>
            <a:r>
              <a:rPr lang="ru-RU" sz="2400" b="1" dirty="0" smtClean="0">
                <a:solidFill>
                  <a:srgbClr val="FF0000"/>
                </a:solidFill>
              </a:rPr>
              <a:t>аннулируется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К повторной сдачи в течении этого учебного года</a:t>
            </a:r>
            <a:br>
              <a:rPr lang="ru-RU" sz="2400" dirty="0" smtClean="0"/>
            </a:br>
            <a:r>
              <a:rPr lang="ru-RU" sz="2400" dirty="0" smtClean="0"/>
              <a:t>  </a:t>
            </a:r>
            <a:r>
              <a:rPr lang="ru-RU" sz="2400" b="1" dirty="0" smtClean="0">
                <a:solidFill>
                  <a:srgbClr val="FF0000"/>
                </a:solidFill>
              </a:rPr>
              <a:t>не допускается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Накладывается административный штраф</a:t>
            </a:r>
            <a:endParaRPr lang="ru-RU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26368" y="188640"/>
            <a:ext cx="8291264" cy="864096"/>
          </a:xfrm>
          <a:prstGeom prst="rect">
            <a:avLst/>
          </a:prstGeom>
        </p:spPr>
        <p:txBody>
          <a:bodyPr bIns="91440" anchor="b" anchorCtr="0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Результаты и </a:t>
            </a:r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апелляция</a:t>
            </a:r>
            <a:endParaRPr kumimoji="0" lang="ru-RU" sz="4000" b="1" i="0" u="none" strike="noStrike" kern="1200" cap="all" spc="0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412776"/>
            <a:ext cx="84249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Результаты и сканы публикуются на сайте </a:t>
            </a:r>
            <a:r>
              <a:rPr lang="en-US" sz="2400" dirty="0" smtClean="0"/>
              <a:t>pgu.mos.ru</a:t>
            </a:r>
            <a:r>
              <a:rPr lang="ru-RU" sz="2400" dirty="0" smtClean="0"/>
              <a:t> и доступны учащимся  по кодам регистрации, выданным вместе с уведомлениями о регистрации на сдачу экзамена</a:t>
            </a:r>
            <a:br>
              <a:rPr lang="ru-RU" sz="2400" dirty="0" smtClean="0"/>
            </a:b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Сводные протоколы приходят в учебное заведение и доводятся до сведения учащихся</a:t>
            </a:r>
            <a:br>
              <a:rPr lang="ru-RU" sz="2400" dirty="0" smtClean="0"/>
            </a:b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Заявления на апелляцию  о несогласии с выставленными баллами принимаются в гимназии в соответствии с опубликованным графиком (обычно 2 рабочих дня с момента публикации результатов.</a:t>
            </a:r>
          </a:p>
          <a:p>
            <a:pPr>
              <a:buFont typeface="Arial" pitchFamily="34" charset="0"/>
              <a:buChar char="•"/>
            </a:pPr>
            <a:endParaRPr lang="ru-RU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26368" y="188640"/>
            <a:ext cx="8291264" cy="720080"/>
          </a:xfrm>
          <a:prstGeom prst="rect">
            <a:avLst/>
          </a:prstGeom>
        </p:spPr>
        <p:txBody>
          <a:bodyPr bIns="91440" anchor="b" anchorCtr="0">
            <a:normAutofit fontScale="85000" lnSpcReduction="1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Апелляция по порядку проведения</a:t>
            </a:r>
            <a:endParaRPr kumimoji="0" lang="ru-RU" sz="4000" b="1" i="0" u="none" strike="noStrike" kern="1200" cap="all" spc="0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1530" y="836712"/>
            <a:ext cx="8460940" cy="5638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Если ребенку мешали сдавать экзамен, не выдавали черновики, дополнительные бланки или создали какие-то иные неблагоприятные условия, препятствующие сдаче ЕГЭ он имеет право подать апелляцию по порядку проведения</a:t>
            </a:r>
          </a:p>
          <a:p>
            <a:endParaRPr lang="ru-RU" sz="2200" dirty="0" smtClean="0"/>
          </a:p>
          <a:p>
            <a:r>
              <a:rPr lang="ru-RU" sz="2200" dirty="0" smtClean="0"/>
              <a:t>Апелляция по порядку проведения подается не выходя из ППЭ</a:t>
            </a:r>
          </a:p>
          <a:p>
            <a:r>
              <a:rPr lang="ru-RU" sz="2200" dirty="0" smtClean="0"/>
              <a:t>Нужно дописать работу и  сообщить организатору в аудитории что хотите подать апелляцию по порядку проведения</a:t>
            </a:r>
          </a:p>
          <a:p>
            <a:endParaRPr lang="ru-RU" sz="2200" dirty="0" smtClean="0"/>
          </a:p>
          <a:p>
            <a:r>
              <a:rPr lang="ru-RU" sz="2200" dirty="0" smtClean="0"/>
              <a:t>Вам предоставят соответствующий бланк</a:t>
            </a:r>
          </a:p>
          <a:p>
            <a:endParaRPr lang="ru-RU" sz="2200" dirty="0" smtClean="0"/>
          </a:p>
          <a:p>
            <a:r>
              <a:rPr lang="ru-RU" sz="2200" dirty="0" smtClean="0"/>
              <a:t>Апелляция будет рассмотрена в ГЭК и принято решение об удовлетворении или отказе</a:t>
            </a:r>
          </a:p>
          <a:p>
            <a:endParaRPr lang="ru-RU" sz="2200" dirty="0" smtClean="0"/>
          </a:p>
          <a:p>
            <a:r>
              <a:rPr lang="ru-RU" sz="2200" dirty="0" smtClean="0"/>
              <a:t>В случае удовлетворения апелляции результат экзамена будет </a:t>
            </a:r>
            <a:r>
              <a:rPr lang="ru-RU" sz="2200" b="1" dirty="0" smtClean="0">
                <a:solidFill>
                  <a:srgbClr val="FF0000"/>
                </a:solidFill>
              </a:rPr>
              <a:t>аннулирован</a:t>
            </a:r>
            <a:r>
              <a:rPr lang="ru-RU" sz="2200" dirty="0" smtClean="0"/>
              <a:t> а вас регистрируют на повторную сдачу.</a:t>
            </a:r>
            <a:endParaRPr lang="ru-RU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368" y="476672"/>
            <a:ext cx="8291264" cy="11430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Аттестат о среднем общем образовании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7524" y="2060848"/>
            <a:ext cx="856895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Руководствуемся приказом №115 Министерства образования</a:t>
            </a:r>
          </a:p>
          <a:p>
            <a:endParaRPr lang="ru-RU" sz="2800" dirty="0"/>
          </a:p>
          <a:p>
            <a:r>
              <a:rPr lang="ru-RU" sz="2800" dirty="0" smtClean="0"/>
              <a:t>Результаты ЕГЭ не влияют на отметки в аттестате</a:t>
            </a:r>
          </a:p>
          <a:p>
            <a:endParaRPr lang="ru-RU" sz="2800" dirty="0"/>
          </a:p>
          <a:p>
            <a:r>
              <a:rPr lang="ru-RU" sz="2800" dirty="0" smtClean="0"/>
              <a:t>Отметка в аттестат выставляется как средняя арифметическая полугодовых и итоговых отметок за 2 года обучения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Урок Математики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3" y="1705474"/>
          <a:ext cx="8208914" cy="3447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2702"/>
                <a:gridCol w="1172702"/>
                <a:gridCol w="1172702"/>
                <a:gridCol w="1172702"/>
                <a:gridCol w="1172702"/>
                <a:gridCol w="1172702"/>
                <a:gridCol w="1172702"/>
              </a:tblGrid>
              <a:tr h="7358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пол 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10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r>
                        <a:rPr lang="ru-RU" baseline="0" dirty="0" smtClean="0"/>
                        <a:t> пол </a:t>
                      </a:r>
                      <a:br>
                        <a:rPr lang="ru-RU" baseline="0" dirty="0" smtClean="0"/>
                      </a:br>
                      <a:r>
                        <a:rPr lang="ru-RU" baseline="0" dirty="0" smtClean="0"/>
                        <a:t>10 </a:t>
                      </a:r>
                      <a:r>
                        <a:rPr lang="ru-RU" baseline="0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 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10 </a:t>
                      </a:r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r>
                        <a:rPr lang="ru-RU" baseline="0" dirty="0" smtClean="0"/>
                        <a:t> пол</a:t>
                      </a:r>
                    </a:p>
                    <a:p>
                      <a:pPr algn="ctr"/>
                      <a:r>
                        <a:rPr lang="ru-RU" baseline="0" dirty="0" smtClean="0"/>
                        <a:t>11 </a:t>
                      </a:r>
                      <a:r>
                        <a:rPr lang="ru-RU" baseline="0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пол</a:t>
                      </a:r>
                    </a:p>
                    <a:p>
                      <a:pPr algn="ctr"/>
                      <a:r>
                        <a:rPr lang="ru-RU" dirty="0" smtClean="0"/>
                        <a:t>11 </a:t>
                      </a:r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</a:t>
                      </a:r>
                    </a:p>
                    <a:p>
                      <a:pPr algn="ctr"/>
                      <a:r>
                        <a:rPr lang="ru-RU" dirty="0" smtClean="0"/>
                        <a:t>11 </a:t>
                      </a:r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Итог аттестат</a:t>
                      </a:r>
                      <a:endParaRPr lang="ru-RU" dirty="0"/>
                    </a:p>
                  </a:txBody>
                  <a:tcPr/>
                </a:tc>
              </a:tr>
              <a:tr h="5422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5422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5422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5422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5422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Что делать?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9532" y="1659285"/>
            <a:ext cx="84249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Мы готовы в 1 полугодии 11 класса вести переговоры о ваших отметках, </a:t>
            </a:r>
            <a:br>
              <a:rPr lang="ru-RU" sz="2800" dirty="0" smtClean="0"/>
            </a:br>
            <a:r>
              <a:rPr lang="ru-RU" sz="2800" dirty="0" smtClean="0"/>
              <a:t>готовы принять пересдачу непрофильной истории, непрофильной биологии/физики</a:t>
            </a:r>
          </a:p>
          <a:p>
            <a:endParaRPr lang="ru-RU" sz="2800" dirty="0"/>
          </a:p>
          <a:p>
            <a:endParaRPr lang="ru-RU" sz="2800" dirty="0" smtClean="0"/>
          </a:p>
          <a:p>
            <a:r>
              <a:rPr lang="ru-RU" sz="2800" dirty="0" smtClean="0"/>
              <a:t>После Нового года – уже поздно что-то менять в прошлом – думаем только о будущем.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26368" y="404664"/>
            <a:ext cx="8291264" cy="1143000"/>
          </a:xfrm>
          <a:prstGeom prst="rect">
            <a:avLst/>
          </a:prstGeom>
        </p:spPr>
        <p:txBody>
          <a:bodyPr bIns="91440" anchor="b" anchorCtr="0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Итоговая аттестация</a:t>
            </a:r>
            <a:endParaRPr kumimoji="0" lang="ru-RU" sz="4000" b="1" i="0" u="none" strike="noStrike" kern="1200" cap="all" spc="0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772816"/>
            <a:ext cx="74888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dirty="0" smtClean="0"/>
              <a:t>Сочинение (декабрь/февраль/апрель)</a:t>
            </a:r>
            <a:br>
              <a:rPr lang="ru-RU" sz="2800" dirty="0" smtClean="0"/>
            </a:br>
            <a:r>
              <a:rPr lang="ru-RU" sz="2800" dirty="0" smtClean="0"/>
              <a:t>(будет тренировочное в октябре-ноябре)</a:t>
            </a:r>
            <a:br>
              <a:rPr lang="ru-RU" sz="2800" dirty="0" smtClean="0"/>
            </a:br>
            <a:endParaRPr lang="ru-RU" sz="2800" dirty="0" smtClean="0"/>
          </a:p>
          <a:p>
            <a:pPr marL="514350" indent="-514350">
              <a:buAutoNum type="arabicPeriod"/>
            </a:pPr>
            <a:r>
              <a:rPr lang="ru-RU" sz="2800" dirty="0" smtClean="0"/>
              <a:t>Сочинение – допуск к государственной итоговой аттестации</a:t>
            </a:r>
            <a:br>
              <a:rPr lang="ru-RU" sz="2800" dirty="0" smtClean="0"/>
            </a:br>
            <a:endParaRPr lang="ru-RU" sz="2800" dirty="0" smtClean="0"/>
          </a:p>
          <a:p>
            <a:pPr marL="514350" indent="-514350">
              <a:buAutoNum type="arabicPeriod"/>
            </a:pPr>
            <a:r>
              <a:rPr lang="ru-RU" sz="2800" dirty="0" smtClean="0"/>
              <a:t>Досрочный этап (март-апрель)</a:t>
            </a:r>
            <a:br>
              <a:rPr lang="ru-RU" sz="2800" dirty="0" smtClean="0"/>
            </a:br>
            <a:endParaRPr lang="ru-RU" sz="2800" dirty="0" smtClean="0"/>
          </a:p>
          <a:p>
            <a:pPr marL="514350" indent="-514350">
              <a:buAutoNum type="arabicPeriod"/>
            </a:pPr>
            <a:r>
              <a:rPr lang="ru-RU" sz="2800" dirty="0" smtClean="0"/>
              <a:t>Основной этап (май-июнь)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26368" y="188640"/>
            <a:ext cx="8291264" cy="1143000"/>
          </a:xfrm>
          <a:prstGeom prst="rect">
            <a:avLst/>
          </a:prstGeom>
        </p:spPr>
        <p:txBody>
          <a:bodyPr bIns="91440" anchor="b" anchorCtr="0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Итоговая аттестация</a:t>
            </a:r>
            <a:endParaRPr kumimoji="0" lang="ru-RU" sz="4000" b="1" i="0" u="none" strike="noStrike" kern="1200" cap="all" spc="0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916832"/>
            <a:ext cx="86409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Решение о выборе предметов необходимо принять до 1 января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Мы сдаем информацию ориентировочно 10-15 января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1 февраля база ЕГЭ ЗАКРЫВАЕТСЯ ПОЛНОСТЬЮ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26368" y="188640"/>
            <a:ext cx="8291264" cy="1143000"/>
          </a:xfrm>
          <a:prstGeom prst="rect">
            <a:avLst/>
          </a:prstGeom>
        </p:spPr>
        <p:txBody>
          <a:bodyPr bIns="91440" anchor="b" anchorCtr="0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ВЫВОД</a:t>
            </a:r>
            <a:endParaRPr kumimoji="0" lang="ru-RU" sz="4000" b="1" i="0" u="none" strike="noStrike" kern="1200" cap="all" spc="0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228397"/>
            <a:ext cx="84969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К декабрю выбрать нужно максимально возможное количество предметов, которые гипотетически можно сдавать на различные рассматриваемые специальности</a:t>
            </a:r>
            <a:br>
              <a:rPr lang="ru-RU" sz="2800" dirty="0" smtClean="0"/>
            </a:br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Отказаться вы можете в любой момент, в том числе в день экзамена</a:t>
            </a:r>
            <a:br>
              <a:rPr lang="ru-RU" sz="2800" dirty="0" smtClean="0"/>
            </a:br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Дополнить список можно только </a:t>
            </a:r>
            <a:r>
              <a:rPr lang="ru-RU" sz="2800" b="1" dirty="0" smtClean="0">
                <a:solidFill>
                  <a:srgbClr val="FF0000"/>
                </a:solidFill>
              </a:rPr>
              <a:t>до 31 января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26368" y="188640"/>
            <a:ext cx="8291264" cy="1143000"/>
          </a:xfrm>
          <a:prstGeom prst="rect">
            <a:avLst/>
          </a:prstGeom>
        </p:spPr>
        <p:txBody>
          <a:bodyPr bIns="91440" anchor="b" anchorCtr="0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1" i="0" u="none" strike="noStrike" kern="1200" cap="all" spc="0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791580" y="260648"/>
          <a:ext cx="7560840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87524" y="4005064"/>
            <a:ext cx="8568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Каждый экзамен можно в 1 учебном году сдать только </a:t>
            </a:r>
            <a:br>
              <a:rPr lang="ru-RU" sz="2400" dirty="0" smtClean="0"/>
            </a:br>
            <a:r>
              <a:rPr lang="ru-RU" sz="2400" dirty="0" smtClean="0"/>
              <a:t>1 раз – или досрочно, или в основной период.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FF0000"/>
                </a:solidFill>
              </a:rPr>
              <a:t>Это не тренировочный экзамен!</a:t>
            </a:r>
            <a:r>
              <a:rPr lang="ru-RU" sz="2400" dirty="0" smtClean="0">
                <a:solidFill>
                  <a:srgbClr val="FF0000"/>
                </a:solidFill>
              </a:rPr>
              <a:t>!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Улучшить результат в текущем году будет нельзя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Выбор, в какой период сдавать, нужно сделать в момент написания заявления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429</TotalTime>
  <Words>792</Words>
  <Application>Microsoft Office PowerPoint</Application>
  <PresentationFormat>Экран (4:3)</PresentationFormat>
  <Paragraphs>183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Справедливость</vt:lpstr>
      <vt:lpstr>Итоговая аттестация 2017</vt:lpstr>
      <vt:lpstr>Слайд 2</vt:lpstr>
      <vt:lpstr>Аттестат о среднем общем образовании</vt:lpstr>
      <vt:lpstr>Урок Математики</vt:lpstr>
      <vt:lpstr>Что делать?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Итоговая аттестация 2017</dc:title>
  <dc:creator>gym1505</dc:creator>
  <cp:lastModifiedBy>gym1505</cp:lastModifiedBy>
  <cp:revision>56</cp:revision>
  <dcterms:created xsi:type="dcterms:W3CDTF">2016-09-07T08:51:04Z</dcterms:created>
  <dcterms:modified xsi:type="dcterms:W3CDTF">2016-09-07T17:39:21Z</dcterms:modified>
</cp:coreProperties>
</file>