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79" r:id="rId5"/>
    <p:sldId id="257" r:id="rId6"/>
    <p:sldId id="258" r:id="rId7"/>
    <p:sldId id="262" r:id="rId8"/>
    <p:sldId id="271" r:id="rId9"/>
    <p:sldId id="277" r:id="rId10"/>
    <p:sldId id="270" r:id="rId11"/>
    <p:sldId id="273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A0FDB-A323-4A54-A5CE-251E2CC980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CE713-1504-4254-943A-B0D1AB92D2AE}">
      <dgm:prSet phldrT="[Текст]"/>
      <dgm:spPr/>
      <dgm:t>
        <a:bodyPr/>
        <a:lstStyle/>
        <a:p>
          <a:r>
            <a:rPr lang="ru-RU" dirty="0" smtClean="0"/>
            <a:t>Для получения аттестата учащиеся должны сдать</a:t>
          </a:r>
        </a:p>
        <a:p>
          <a:r>
            <a:rPr lang="ru-RU" dirty="0" smtClean="0"/>
            <a:t> 4 экзамена</a:t>
          </a:r>
          <a:endParaRPr lang="ru-RU" dirty="0"/>
        </a:p>
      </dgm:t>
    </dgm:pt>
    <dgm:pt modelId="{61EDB260-36B2-4476-9E3D-EEE393863706}" type="parTrans" cxnId="{90A9625F-342D-4E8C-9160-0C69B3A89520}">
      <dgm:prSet/>
      <dgm:spPr/>
      <dgm:t>
        <a:bodyPr/>
        <a:lstStyle/>
        <a:p>
          <a:endParaRPr lang="ru-RU"/>
        </a:p>
      </dgm:t>
    </dgm:pt>
    <dgm:pt modelId="{93FBB8F4-5C57-4EFD-9A4F-1944C57DB67D}" type="sibTrans" cxnId="{90A9625F-342D-4E8C-9160-0C69B3A89520}">
      <dgm:prSet/>
      <dgm:spPr/>
      <dgm:t>
        <a:bodyPr/>
        <a:lstStyle/>
        <a:p>
          <a:endParaRPr lang="ru-RU"/>
        </a:p>
      </dgm:t>
    </dgm:pt>
    <dgm:pt modelId="{04F2370B-EA20-4379-9130-705F6800ED0B}">
      <dgm:prSet phldrT="[Текст]"/>
      <dgm:spPr/>
      <dgm:t>
        <a:bodyPr/>
        <a:lstStyle/>
        <a:p>
          <a:r>
            <a:rPr lang="ru-RU" dirty="0" smtClean="0"/>
            <a:t>Учащиеся пропустившие (</a:t>
          </a:r>
          <a:r>
            <a:rPr lang="ru-RU" b="1" dirty="0" smtClean="0">
              <a:solidFill>
                <a:srgbClr val="FF0000"/>
              </a:solidFill>
            </a:rPr>
            <a:t>по уважительной причине</a:t>
          </a:r>
          <a:r>
            <a:rPr lang="ru-RU" dirty="0" smtClean="0"/>
            <a:t>) экзамены в основной период сдают в </a:t>
          </a:r>
          <a:r>
            <a:rPr lang="ru-RU" b="1" dirty="0" smtClean="0">
              <a:solidFill>
                <a:srgbClr val="FF0000"/>
              </a:solidFill>
            </a:rPr>
            <a:t>дополнительные дни в июне или дополнительный период июль.</a:t>
          </a:r>
          <a:endParaRPr lang="ru-RU" b="1" dirty="0">
            <a:solidFill>
              <a:srgbClr val="FF0000"/>
            </a:solidFill>
          </a:endParaRPr>
        </a:p>
      </dgm:t>
    </dgm:pt>
    <dgm:pt modelId="{0F96D3AB-789A-477B-B6CF-1B0B7F99B036}" type="parTrans" cxnId="{4301E9DD-AE78-4520-B6AA-820BAEA68463}">
      <dgm:prSet/>
      <dgm:spPr/>
      <dgm:t>
        <a:bodyPr/>
        <a:lstStyle/>
        <a:p>
          <a:endParaRPr lang="ru-RU"/>
        </a:p>
      </dgm:t>
    </dgm:pt>
    <dgm:pt modelId="{22C1BD15-7EEE-4A57-ACCC-85CCD5F003A0}" type="sibTrans" cxnId="{4301E9DD-AE78-4520-B6AA-820BAEA68463}">
      <dgm:prSet/>
      <dgm:spPr/>
      <dgm:t>
        <a:bodyPr/>
        <a:lstStyle/>
        <a:p>
          <a:endParaRPr lang="ru-RU"/>
        </a:p>
      </dgm:t>
    </dgm:pt>
    <dgm:pt modelId="{239F6BBB-2F84-44CE-84F1-62C091D3E34B}">
      <dgm:prSet phldrT="[Текст]"/>
      <dgm:spPr/>
      <dgm:t>
        <a:bodyPr/>
        <a:lstStyle/>
        <a:p>
          <a:r>
            <a:rPr lang="ru-RU" dirty="0" smtClean="0"/>
            <a:t>Учащиеся пропустившие по </a:t>
          </a:r>
          <a:r>
            <a:rPr lang="ru-RU" b="1" dirty="0" smtClean="0">
              <a:solidFill>
                <a:srgbClr val="FF0000"/>
              </a:solidFill>
            </a:rPr>
            <a:t>не уважительной </a:t>
          </a:r>
          <a:r>
            <a:rPr lang="ru-RU" dirty="0" smtClean="0"/>
            <a:t>причине или </a:t>
          </a:r>
          <a:r>
            <a:rPr lang="ru-RU" b="1" dirty="0" smtClean="0">
              <a:solidFill>
                <a:srgbClr val="FF0000"/>
              </a:solidFill>
            </a:rPr>
            <a:t>удаленные</a:t>
          </a:r>
          <a:r>
            <a:rPr lang="ru-RU" dirty="0" smtClean="0"/>
            <a:t> с экзамена в текущем учебном году к повторной сдаче </a:t>
          </a:r>
          <a:r>
            <a:rPr lang="ru-RU" b="1" dirty="0" smtClean="0">
              <a:solidFill>
                <a:srgbClr val="FF0000"/>
              </a:solidFill>
            </a:rPr>
            <a:t>не допускаются и аттестат не получают</a:t>
          </a:r>
          <a:endParaRPr lang="ru-RU" b="1" dirty="0">
            <a:solidFill>
              <a:srgbClr val="FF0000"/>
            </a:solidFill>
          </a:endParaRPr>
        </a:p>
      </dgm:t>
    </dgm:pt>
    <dgm:pt modelId="{8CB02E7E-9A6E-4921-BBD1-7786773E51F5}" type="parTrans" cxnId="{52861020-DC88-425E-98C7-79859F9E6882}">
      <dgm:prSet/>
      <dgm:spPr/>
      <dgm:t>
        <a:bodyPr/>
        <a:lstStyle/>
        <a:p>
          <a:endParaRPr lang="ru-RU"/>
        </a:p>
      </dgm:t>
    </dgm:pt>
    <dgm:pt modelId="{8238D421-B592-4A9B-A40A-EA617FCE3DAF}" type="sibTrans" cxnId="{52861020-DC88-425E-98C7-79859F9E6882}">
      <dgm:prSet/>
      <dgm:spPr/>
      <dgm:t>
        <a:bodyPr/>
        <a:lstStyle/>
        <a:p>
          <a:endParaRPr lang="ru-RU"/>
        </a:p>
      </dgm:t>
    </dgm:pt>
    <dgm:pt modelId="{D26A7D58-EEDB-45D7-BCA4-D7F84D0C785D}" type="pres">
      <dgm:prSet presAssocID="{368A0FDB-A323-4A54-A5CE-251E2CC980DC}" presName="linear" presStyleCnt="0">
        <dgm:presLayoutVars>
          <dgm:animLvl val="lvl"/>
          <dgm:resizeHandles val="exact"/>
        </dgm:presLayoutVars>
      </dgm:prSet>
      <dgm:spPr/>
    </dgm:pt>
    <dgm:pt modelId="{923B4F0C-BF06-46BE-929A-7DC92EF18A27}" type="pres">
      <dgm:prSet presAssocID="{CBFCE713-1504-4254-943A-B0D1AB92D2AE}" presName="parentText" presStyleLbl="node1" presStyleIdx="0" presStyleCnt="3" custLinFactY="-27836" custLinFactNeighborX="8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DAE79-488D-4EC9-84B2-77C2540E94B0}" type="pres">
      <dgm:prSet presAssocID="{93FBB8F4-5C57-4EFD-9A4F-1944C57DB67D}" presName="spacer" presStyleCnt="0"/>
      <dgm:spPr/>
    </dgm:pt>
    <dgm:pt modelId="{AE08469E-CDBA-47D5-9C68-15578914DA2A}" type="pres">
      <dgm:prSet presAssocID="{04F2370B-EA20-4379-9130-705F6800ED0B}" presName="parentText" presStyleLbl="node1" presStyleIdx="1" presStyleCnt="3" custLinFactNeighborY="-442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52A4-B220-4E8F-8C40-DE32CA47D969}" type="pres">
      <dgm:prSet presAssocID="{22C1BD15-7EEE-4A57-ACCC-85CCD5F003A0}" presName="spacer" presStyleCnt="0"/>
      <dgm:spPr/>
    </dgm:pt>
    <dgm:pt modelId="{94242EE4-1E00-4670-B58A-A772B7F75507}" type="pres">
      <dgm:prSet presAssocID="{239F6BBB-2F84-44CE-84F1-62C091D3E34B}" presName="parentText" presStyleLbl="node1" presStyleIdx="2" presStyleCnt="3" custLinFactY="118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1E9DD-AE78-4520-B6AA-820BAEA68463}" srcId="{368A0FDB-A323-4A54-A5CE-251E2CC980DC}" destId="{04F2370B-EA20-4379-9130-705F6800ED0B}" srcOrd="1" destOrd="0" parTransId="{0F96D3AB-789A-477B-B6CF-1B0B7F99B036}" sibTransId="{22C1BD15-7EEE-4A57-ACCC-85CCD5F003A0}"/>
    <dgm:cxn modelId="{90A9625F-342D-4E8C-9160-0C69B3A89520}" srcId="{368A0FDB-A323-4A54-A5CE-251E2CC980DC}" destId="{CBFCE713-1504-4254-943A-B0D1AB92D2AE}" srcOrd="0" destOrd="0" parTransId="{61EDB260-36B2-4476-9E3D-EEE393863706}" sibTransId="{93FBB8F4-5C57-4EFD-9A4F-1944C57DB67D}"/>
    <dgm:cxn modelId="{52861020-DC88-425E-98C7-79859F9E6882}" srcId="{368A0FDB-A323-4A54-A5CE-251E2CC980DC}" destId="{239F6BBB-2F84-44CE-84F1-62C091D3E34B}" srcOrd="2" destOrd="0" parTransId="{8CB02E7E-9A6E-4921-BBD1-7786773E51F5}" sibTransId="{8238D421-B592-4A9B-A40A-EA617FCE3DAF}"/>
    <dgm:cxn modelId="{807F71CF-B8CC-4326-89E6-75140792ABCC}" type="presOf" srcId="{368A0FDB-A323-4A54-A5CE-251E2CC980DC}" destId="{D26A7D58-EEDB-45D7-BCA4-D7F84D0C785D}" srcOrd="0" destOrd="0" presId="urn:microsoft.com/office/officeart/2005/8/layout/vList2"/>
    <dgm:cxn modelId="{C3E84CA4-C00C-43DF-93B2-1E575E499A16}" type="presOf" srcId="{CBFCE713-1504-4254-943A-B0D1AB92D2AE}" destId="{923B4F0C-BF06-46BE-929A-7DC92EF18A27}" srcOrd="0" destOrd="0" presId="urn:microsoft.com/office/officeart/2005/8/layout/vList2"/>
    <dgm:cxn modelId="{CC86DDA1-40BC-4A4C-8290-B047E68DAD85}" type="presOf" srcId="{239F6BBB-2F84-44CE-84F1-62C091D3E34B}" destId="{94242EE4-1E00-4670-B58A-A772B7F75507}" srcOrd="0" destOrd="0" presId="urn:microsoft.com/office/officeart/2005/8/layout/vList2"/>
    <dgm:cxn modelId="{F4BDF326-3CFC-48B4-9EAE-478B8AF47B9B}" type="presOf" srcId="{04F2370B-EA20-4379-9130-705F6800ED0B}" destId="{AE08469E-CDBA-47D5-9C68-15578914DA2A}" srcOrd="0" destOrd="0" presId="urn:microsoft.com/office/officeart/2005/8/layout/vList2"/>
    <dgm:cxn modelId="{74A29217-A5C9-4550-8DE3-87B6133B3BE8}" type="presParOf" srcId="{D26A7D58-EEDB-45D7-BCA4-D7F84D0C785D}" destId="{923B4F0C-BF06-46BE-929A-7DC92EF18A27}" srcOrd="0" destOrd="0" presId="urn:microsoft.com/office/officeart/2005/8/layout/vList2"/>
    <dgm:cxn modelId="{CDB42098-DA91-4CD7-B6D6-A94CB54C627A}" type="presParOf" srcId="{D26A7D58-EEDB-45D7-BCA4-D7F84D0C785D}" destId="{835DAE79-488D-4EC9-84B2-77C2540E94B0}" srcOrd="1" destOrd="0" presId="urn:microsoft.com/office/officeart/2005/8/layout/vList2"/>
    <dgm:cxn modelId="{8BAC9493-4C5E-4583-AE45-65494B0227BB}" type="presParOf" srcId="{D26A7D58-EEDB-45D7-BCA4-D7F84D0C785D}" destId="{AE08469E-CDBA-47D5-9C68-15578914DA2A}" srcOrd="2" destOrd="0" presId="urn:microsoft.com/office/officeart/2005/8/layout/vList2"/>
    <dgm:cxn modelId="{9EB05960-7677-46B8-AE15-FC93649757F7}" type="presParOf" srcId="{D26A7D58-EEDB-45D7-BCA4-D7F84D0C785D}" destId="{D4A552A4-B220-4E8F-8C40-DE32CA47D969}" srcOrd="3" destOrd="0" presId="urn:microsoft.com/office/officeart/2005/8/layout/vList2"/>
    <dgm:cxn modelId="{0B52C6EF-D9D2-421D-9CC9-8DEC45738798}" type="presParOf" srcId="{D26A7D58-EEDB-45D7-BCA4-D7F84D0C785D}" destId="{94242EE4-1E00-4670-B58A-A772B7F755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2752FC-CE54-4231-9F6A-2E62694E8A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27A0FA-5B51-4749-93E5-A91E060C38B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E9564224-4620-48E0-B5FB-AB90C90E94AD}" type="parTrans" cxnId="{9096CFD7-C72A-4609-9E14-521AEE4ADA27}">
      <dgm:prSet/>
      <dgm:spPr/>
      <dgm:t>
        <a:bodyPr/>
        <a:lstStyle/>
        <a:p>
          <a:endParaRPr lang="ru-RU" sz="1800"/>
        </a:p>
      </dgm:t>
    </dgm:pt>
    <dgm:pt modelId="{C541FCB9-DFA7-4E96-A3D4-BB94608DFFAB}" type="sibTrans" cxnId="{9096CFD7-C72A-4609-9E14-521AEE4ADA27}">
      <dgm:prSet/>
      <dgm:spPr/>
      <dgm:t>
        <a:bodyPr/>
        <a:lstStyle/>
        <a:p>
          <a:endParaRPr lang="ru-RU" sz="1800"/>
        </a:p>
      </dgm:t>
    </dgm:pt>
    <dgm:pt modelId="{52ABD599-6CE3-4DDD-A80E-D0B488AD06A7}">
      <dgm:prSet phldrT="[Текст]" custT="1"/>
      <dgm:spPr/>
      <dgm:t>
        <a:bodyPr/>
        <a:lstStyle/>
        <a:p>
          <a:r>
            <a:rPr lang="ru-RU" sz="20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ЕГЭ ответственному организатору по аудитории.</a:t>
          </a:r>
          <a:endParaRPr lang="ru-RU" sz="2000" dirty="0"/>
        </a:p>
      </dgm:t>
    </dgm:pt>
    <dgm:pt modelId="{082635CA-B7C1-488A-9608-6082BB0BD251}" type="parTrans" cxnId="{564AF8E1-0C60-4018-B366-0F7C4EC9BFFB}">
      <dgm:prSet/>
      <dgm:spPr/>
      <dgm:t>
        <a:bodyPr/>
        <a:lstStyle/>
        <a:p>
          <a:endParaRPr lang="ru-RU" sz="1800"/>
        </a:p>
      </dgm:t>
    </dgm:pt>
    <dgm:pt modelId="{BDD1FB67-C876-4963-B275-E091B60A59B3}" type="sibTrans" cxnId="{564AF8E1-0C60-4018-B366-0F7C4EC9BFFB}">
      <dgm:prSet/>
      <dgm:spPr/>
      <dgm:t>
        <a:bodyPr/>
        <a:lstStyle/>
        <a:p>
          <a:endParaRPr lang="ru-RU" sz="1800"/>
        </a:p>
      </dgm:t>
    </dgm:pt>
    <dgm:pt modelId="{F220F6C6-7195-4A1C-B13C-3244D90EBED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FFDC750F-9334-4310-A8EE-BE7F4195BFA1}" type="parTrans" cxnId="{AF74A079-A8C7-48AD-9683-9C6A4D7D0749}">
      <dgm:prSet/>
      <dgm:spPr/>
      <dgm:t>
        <a:bodyPr/>
        <a:lstStyle/>
        <a:p>
          <a:endParaRPr lang="ru-RU" sz="1800"/>
        </a:p>
      </dgm:t>
    </dgm:pt>
    <dgm:pt modelId="{465D833E-FB45-4E72-8325-F4C684567795}" type="sibTrans" cxnId="{AF74A079-A8C7-48AD-9683-9C6A4D7D0749}">
      <dgm:prSet/>
      <dgm:spPr/>
      <dgm:t>
        <a:bodyPr/>
        <a:lstStyle/>
        <a:p>
          <a:endParaRPr lang="ru-RU" sz="1800"/>
        </a:p>
      </dgm:t>
    </dgm:pt>
    <dgm:pt modelId="{74377739-CDCD-475E-8AD5-D19EC614EFBA}">
      <dgm:prSet phldrT="[Текст]" custT="1"/>
      <dgm:spPr/>
      <dgm:t>
        <a:bodyPr/>
        <a:lstStyle/>
        <a:p>
          <a:r>
            <a:rPr lang="ru-RU" sz="2000" dirty="0" smtClean="0"/>
            <a:t>В случае возникновения претензии по содержанию </a:t>
          </a:r>
          <a:r>
            <a:rPr lang="ru-RU" sz="2000" dirty="0" err="1" smtClean="0"/>
            <a:t>КИМов</a:t>
          </a:r>
          <a:r>
            <a:rPr lang="ru-RU" sz="20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dirty="0" err="1" smtClean="0"/>
            <a:t>КИМа</a:t>
          </a:r>
          <a:r>
            <a:rPr lang="ru-RU" sz="20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dirty="0"/>
        </a:p>
      </dgm:t>
    </dgm:pt>
    <dgm:pt modelId="{34E27D77-EB7A-434A-819A-41A497D16B14}" type="parTrans" cxnId="{A492A1E4-941A-4F3C-8B92-6EF3D533D983}">
      <dgm:prSet/>
      <dgm:spPr/>
      <dgm:t>
        <a:bodyPr/>
        <a:lstStyle/>
        <a:p>
          <a:endParaRPr lang="ru-RU" sz="1800"/>
        </a:p>
      </dgm:t>
    </dgm:pt>
    <dgm:pt modelId="{F2D4BFDD-9E30-4480-8BBB-759A375D7527}" type="sibTrans" cxnId="{A492A1E4-941A-4F3C-8B92-6EF3D533D983}">
      <dgm:prSet/>
      <dgm:spPr/>
      <dgm:t>
        <a:bodyPr/>
        <a:lstStyle/>
        <a:p>
          <a:endParaRPr lang="ru-RU" sz="1800"/>
        </a:p>
      </dgm:t>
    </dgm:pt>
    <dgm:pt modelId="{6E82266C-7EF1-4BA6-8E7B-353F42E927D4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2DAF87AD-CFA7-460C-96E6-80DF7CF152A2}" type="parTrans" cxnId="{97BCEDE6-9270-4F1C-BEA3-D357035CACF1}">
      <dgm:prSet/>
      <dgm:spPr/>
      <dgm:t>
        <a:bodyPr/>
        <a:lstStyle/>
        <a:p>
          <a:endParaRPr lang="ru-RU" sz="1800"/>
        </a:p>
      </dgm:t>
    </dgm:pt>
    <dgm:pt modelId="{328565D5-FA1D-490E-AB8E-185107607910}" type="sibTrans" cxnId="{97BCEDE6-9270-4F1C-BEA3-D357035CACF1}">
      <dgm:prSet/>
      <dgm:spPr/>
      <dgm:t>
        <a:bodyPr/>
        <a:lstStyle/>
        <a:p>
          <a:endParaRPr lang="ru-RU" sz="1800"/>
        </a:p>
      </dgm:t>
    </dgm:pt>
    <dgm:pt modelId="{E8832CD3-7BF2-43D4-A654-E3C3278AECF9}">
      <dgm:prSet phldrT="[Текст]" custT="1"/>
      <dgm:spPr/>
      <dgm:t>
        <a:bodyPr/>
        <a:lstStyle/>
        <a:p>
          <a:r>
            <a:rPr lang="ru-RU" sz="20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dirty="0"/>
        </a:p>
      </dgm:t>
    </dgm:pt>
    <dgm:pt modelId="{BED153AA-7C40-4AC4-AD62-A27A758A8A4B}" type="parTrans" cxnId="{08E05829-4CFF-4FE1-9DD4-4E6E7D6B11FB}">
      <dgm:prSet/>
      <dgm:spPr/>
      <dgm:t>
        <a:bodyPr/>
        <a:lstStyle/>
        <a:p>
          <a:endParaRPr lang="ru-RU" sz="1800"/>
        </a:p>
      </dgm:t>
    </dgm:pt>
    <dgm:pt modelId="{8C056B1B-B78A-44C5-B4A2-9769D273854D}" type="sibTrans" cxnId="{08E05829-4CFF-4FE1-9DD4-4E6E7D6B11FB}">
      <dgm:prSet/>
      <dgm:spPr/>
      <dgm:t>
        <a:bodyPr/>
        <a:lstStyle/>
        <a:p>
          <a:endParaRPr lang="ru-RU" sz="1800"/>
        </a:p>
      </dgm:t>
    </dgm:pt>
    <dgm:pt modelId="{5D674003-4910-4140-BDD6-00E6D88FEC99}">
      <dgm:prSet phldrT="[Текст]" custT="1"/>
      <dgm:spPr/>
      <dgm:t>
        <a:bodyPr/>
        <a:lstStyle/>
        <a:p>
          <a:r>
            <a:rPr lang="ru-RU" sz="2000" b="1" dirty="0" smtClean="0"/>
            <a:t>до выхода из ППЭ </a:t>
          </a:r>
          <a:r>
            <a:rPr lang="ru-RU" sz="2000" dirty="0" smtClean="0"/>
            <a:t>подать апелляцию о нарушении установленного порядка проведения ЕГЭ члену ГЭК</a:t>
          </a:r>
          <a:endParaRPr lang="ru-RU" sz="2000" dirty="0"/>
        </a:p>
      </dgm:t>
    </dgm:pt>
    <dgm:pt modelId="{078E9EC6-F9EF-4862-BED9-AE3CFD4F1EB9}" type="parTrans" cxnId="{A4CF75EA-42E0-4B31-AE03-12EAC6F79C2B}">
      <dgm:prSet/>
      <dgm:spPr/>
      <dgm:t>
        <a:bodyPr/>
        <a:lstStyle/>
        <a:p>
          <a:endParaRPr lang="ru-RU"/>
        </a:p>
      </dgm:t>
    </dgm:pt>
    <dgm:pt modelId="{33168A59-5C7F-4D8E-8003-E43EA64A3DBC}" type="sibTrans" cxnId="{A4CF75EA-42E0-4B31-AE03-12EAC6F79C2B}">
      <dgm:prSet/>
      <dgm:spPr/>
      <dgm:t>
        <a:bodyPr/>
        <a:lstStyle/>
        <a:p>
          <a:endParaRPr lang="ru-RU"/>
        </a:p>
      </dgm:t>
    </dgm:pt>
    <dgm:pt modelId="{4E20D44B-CF6D-49AD-84C0-2CC77D3CFB60}" type="pres">
      <dgm:prSet presAssocID="{202752FC-CE54-4231-9F6A-2E62694E8A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C45D20-724B-421E-BE9C-95FA6B6A2C54}" type="pres">
      <dgm:prSet presAssocID="{6C27A0FA-5B51-4749-93E5-A91E060C38BD}" presName="composite" presStyleCnt="0"/>
      <dgm:spPr/>
    </dgm:pt>
    <dgm:pt modelId="{708EA301-B2CF-407C-A756-24381EDC3834}" type="pres">
      <dgm:prSet presAssocID="{6C27A0FA-5B51-4749-93E5-A91E060C38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77A16-532E-4294-8060-B9363C7DFF82}" type="pres">
      <dgm:prSet presAssocID="{6C27A0FA-5B51-4749-93E5-A91E060C38BD}" presName="descendantText" presStyleLbl="alignAcc1" presStyleIdx="0" presStyleCnt="3" custScaleY="150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AA46-4168-43B1-A013-AD5B3AE9BED9}" type="pres">
      <dgm:prSet presAssocID="{C541FCB9-DFA7-4E96-A3D4-BB94608DFFAB}" presName="sp" presStyleCnt="0"/>
      <dgm:spPr/>
    </dgm:pt>
    <dgm:pt modelId="{16C750B8-9A72-4DA6-8FC3-0874113EC82A}" type="pres">
      <dgm:prSet presAssocID="{F220F6C6-7195-4A1C-B13C-3244D90EBEDD}" presName="composite" presStyleCnt="0"/>
      <dgm:spPr/>
    </dgm:pt>
    <dgm:pt modelId="{2E97AA36-2F96-467C-B879-475D2CF318FC}" type="pres">
      <dgm:prSet presAssocID="{F220F6C6-7195-4A1C-B13C-3244D90EBE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5FEB-F47C-4EA4-B64A-57D16D3E8B38}" type="pres">
      <dgm:prSet presAssocID="{F220F6C6-7195-4A1C-B13C-3244D90EBEDD}" presName="descendantText" presStyleLbl="alignAcc1" presStyleIdx="1" presStyleCnt="3" custScaleY="182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388BF-AB4D-446D-B078-2427A7EA3CA7}" type="pres">
      <dgm:prSet presAssocID="{465D833E-FB45-4E72-8325-F4C684567795}" presName="sp" presStyleCnt="0"/>
      <dgm:spPr/>
    </dgm:pt>
    <dgm:pt modelId="{569C46F4-D842-4881-A5BD-2F4406995478}" type="pres">
      <dgm:prSet presAssocID="{6E82266C-7EF1-4BA6-8E7B-353F42E927D4}" presName="composite" presStyleCnt="0"/>
      <dgm:spPr/>
    </dgm:pt>
    <dgm:pt modelId="{147A5BA2-BFEF-4BD7-9DD3-9C3FB64BD7C3}" type="pres">
      <dgm:prSet presAssocID="{6E82266C-7EF1-4BA6-8E7B-353F42E927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2A2E0-0326-4D3C-B251-9B6AE8BD25EC}" type="pres">
      <dgm:prSet presAssocID="{6E82266C-7EF1-4BA6-8E7B-353F42E927D4}" presName="descendantText" presStyleLbl="alignAcc1" presStyleIdx="2" presStyleCnt="3" custScaleY="150549" custLinFactNeighborX="-20" custLinFactNeighborY="1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AF8E1-0C60-4018-B366-0F7C4EC9BFFB}" srcId="{6C27A0FA-5B51-4749-93E5-A91E060C38BD}" destId="{52ABD599-6CE3-4DDD-A80E-D0B488AD06A7}" srcOrd="0" destOrd="0" parTransId="{082635CA-B7C1-488A-9608-6082BB0BD251}" sibTransId="{BDD1FB67-C876-4963-B275-E091B60A59B3}"/>
    <dgm:cxn modelId="{6AE51487-7F31-4C17-B03B-EF6258FE2439}" type="presOf" srcId="{F220F6C6-7195-4A1C-B13C-3244D90EBEDD}" destId="{2E97AA36-2F96-467C-B879-475D2CF318FC}" srcOrd="0" destOrd="0" presId="urn:microsoft.com/office/officeart/2005/8/layout/chevron2"/>
    <dgm:cxn modelId="{5963A239-A998-4EFE-8307-B7441C6B9040}" type="presOf" srcId="{202752FC-CE54-4231-9F6A-2E62694E8AE2}" destId="{4E20D44B-CF6D-49AD-84C0-2CC77D3CFB60}" srcOrd="0" destOrd="0" presId="urn:microsoft.com/office/officeart/2005/8/layout/chevron2"/>
    <dgm:cxn modelId="{A4CF75EA-42E0-4B31-AE03-12EAC6F79C2B}" srcId="{6E82266C-7EF1-4BA6-8E7B-353F42E927D4}" destId="{5D674003-4910-4140-BDD6-00E6D88FEC99}" srcOrd="1" destOrd="0" parTransId="{078E9EC6-F9EF-4862-BED9-AE3CFD4F1EB9}" sibTransId="{33168A59-5C7F-4D8E-8003-E43EA64A3DBC}"/>
    <dgm:cxn modelId="{8F3E138F-1ADD-4F86-A05A-1876287FB144}" type="presOf" srcId="{5D674003-4910-4140-BDD6-00E6D88FEC99}" destId="{2472A2E0-0326-4D3C-B251-9B6AE8BD25EC}" srcOrd="0" destOrd="1" presId="urn:microsoft.com/office/officeart/2005/8/layout/chevron2"/>
    <dgm:cxn modelId="{AF74A079-A8C7-48AD-9683-9C6A4D7D0749}" srcId="{202752FC-CE54-4231-9F6A-2E62694E8AE2}" destId="{F220F6C6-7195-4A1C-B13C-3244D90EBEDD}" srcOrd="1" destOrd="0" parTransId="{FFDC750F-9334-4310-A8EE-BE7F4195BFA1}" sibTransId="{465D833E-FB45-4E72-8325-F4C684567795}"/>
    <dgm:cxn modelId="{708185E6-743E-4B79-A0F3-293AE9ACBFB8}" type="presOf" srcId="{52ABD599-6CE3-4DDD-A80E-D0B488AD06A7}" destId="{9E677A16-532E-4294-8060-B9363C7DFF82}" srcOrd="0" destOrd="0" presId="urn:microsoft.com/office/officeart/2005/8/layout/chevron2"/>
    <dgm:cxn modelId="{51B5EF54-C1F9-4057-A465-EA5D61209124}" type="presOf" srcId="{6E82266C-7EF1-4BA6-8E7B-353F42E927D4}" destId="{147A5BA2-BFEF-4BD7-9DD3-9C3FB64BD7C3}" srcOrd="0" destOrd="0" presId="urn:microsoft.com/office/officeart/2005/8/layout/chevron2"/>
    <dgm:cxn modelId="{A7E759FC-2356-408B-B67E-766CC806BAB3}" type="presOf" srcId="{6C27A0FA-5B51-4749-93E5-A91E060C38BD}" destId="{708EA301-B2CF-407C-A756-24381EDC3834}" srcOrd="0" destOrd="0" presId="urn:microsoft.com/office/officeart/2005/8/layout/chevron2"/>
    <dgm:cxn modelId="{AC115907-E595-4207-96DE-493B4F9505EF}" type="presOf" srcId="{E8832CD3-7BF2-43D4-A654-E3C3278AECF9}" destId="{2472A2E0-0326-4D3C-B251-9B6AE8BD25EC}" srcOrd="0" destOrd="0" presId="urn:microsoft.com/office/officeart/2005/8/layout/chevron2"/>
    <dgm:cxn modelId="{549180A0-91D6-45C5-97A3-F6E32FA4CC2F}" type="presOf" srcId="{74377739-CDCD-475E-8AD5-D19EC614EFBA}" destId="{F36C5FEB-F47C-4EA4-B64A-57D16D3E8B38}" srcOrd="0" destOrd="0" presId="urn:microsoft.com/office/officeart/2005/8/layout/chevron2"/>
    <dgm:cxn modelId="{9096CFD7-C72A-4609-9E14-521AEE4ADA27}" srcId="{202752FC-CE54-4231-9F6A-2E62694E8AE2}" destId="{6C27A0FA-5B51-4749-93E5-A91E060C38BD}" srcOrd="0" destOrd="0" parTransId="{E9564224-4620-48E0-B5FB-AB90C90E94AD}" sibTransId="{C541FCB9-DFA7-4E96-A3D4-BB94608DFFAB}"/>
    <dgm:cxn modelId="{97BCEDE6-9270-4F1C-BEA3-D357035CACF1}" srcId="{202752FC-CE54-4231-9F6A-2E62694E8AE2}" destId="{6E82266C-7EF1-4BA6-8E7B-353F42E927D4}" srcOrd="2" destOrd="0" parTransId="{2DAF87AD-CFA7-460C-96E6-80DF7CF152A2}" sibTransId="{328565D5-FA1D-490E-AB8E-185107607910}"/>
    <dgm:cxn modelId="{08E05829-4CFF-4FE1-9DD4-4E6E7D6B11FB}" srcId="{6E82266C-7EF1-4BA6-8E7B-353F42E927D4}" destId="{E8832CD3-7BF2-43D4-A654-E3C3278AECF9}" srcOrd="0" destOrd="0" parTransId="{BED153AA-7C40-4AC4-AD62-A27A758A8A4B}" sibTransId="{8C056B1B-B78A-44C5-B4A2-9769D273854D}"/>
    <dgm:cxn modelId="{A492A1E4-941A-4F3C-8B92-6EF3D533D983}" srcId="{F220F6C6-7195-4A1C-B13C-3244D90EBEDD}" destId="{74377739-CDCD-475E-8AD5-D19EC614EFBA}" srcOrd="0" destOrd="0" parTransId="{34E27D77-EB7A-434A-819A-41A497D16B14}" sibTransId="{F2D4BFDD-9E30-4480-8BBB-759A375D7527}"/>
    <dgm:cxn modelId="{15DC029C-A505-4313-A8CD-6767879EC515}" type="presParOf" srcId="{4E20D44B-CF6D-49AD-84C0-2CC77D3CFB60}" destId="{F5C45D20-724B-421E-BE9C-95FA6B6A2C54}" srcOrd="0" destOrd="0" presId="urn:microsoft.com/office/officeart/2005/8/layout/chevron2"/>
    <dgm:cxn modelId="{D6DA4BE8-2C97-4284-A660-DF3BF2A278F8}" type="presParOf" srcId="{F5C45D20-724B-421E-BE9C-95FA6B6A2C54}" destId="{708EA301-B2CF-407C-A756-24381EDC3834}" srcOrd="0" destOrd="0" presId="urn:microsoft.com/office/officeart/2005/8/layout/chevron2"/>
    <dgm:cxn modelId="{BD53406B-14EF-467D-B4E4-DE8F6F34DB03}" type="presParOf" srcId="{F5C45D20-724B-421E-BE9C-95FA6B6A2C54}" destId="{9E677A16-532E-4294-8060-B9363C7DFF82}" srcOrd="1" destOrd="0" presId="urn:microsoft.com/office/officeart/2005/8/layout/chevron2"/>
    <dgm:cxn modelId="{E8CAD340-0352-4CB5-A3B7-18B8C5D39D32}" type="presParOf" srcId="{4E20D44B-CF6D-49AD-84C0-2CC77D3CFB60}" destId="{8251AA46-4168-43B1-A013-AD5B3AE9BED9}" srcOrd="1" destOrd="0" presId="urn:microsoft.com/office/officeart/2005/8/layout/chevron2"/>
    <dgm:cxn modelId="{35EF4C5D-F021-4682-BAAE-2AF9C200A281}" type="presParOf" srcId="{4E20D44B-CF6D-49AD-84C0-2CC77D3CFB60}" destId="{16C750B8-9A72-4DA6-8FC3-0874113EC82A}" srcOrd="2" destOrd="0" presId="urn:microsoft.com/office/officeart/2005/8/layout/chevron2"/>
    <dgm:cxn modelId="{F995E38D-6B32-434C-BD90-80379E90AF56}" type="presParOf" srcId="{16C750B8-9A72-4DA6-8FC3-0874113EC82A}" destId="{2E97AA36-2F96-467C-B879-475D2CF318FC}" srcOrd="0" destOrd="0" presId="urn:microsoft.com/office/officeart/2005/8/layout/chevron2"/>
    <dgm:cxn modelId="{C26A1A8C-2333-4D64-B1B5-714396A0EE20}" type="presParOf" srcId="{16C750B8-9A72-4DA6-8FC3-0874113EC82A}" destId="{F36C5FEB-F47C-4EA4-B64A-57D16D3E8B38}" srcOrd="1" destOrd="0" presId="urn:microsoft.com/office/officeart/2005/8/layout/chevron2"/>
    <dgm:cxn modelId="{BA86A63F-91E6-43B4-A0A0-BCA1E6608EED}" type="presParOf" srcId="{4E20D44B-CF6D-49AD-84C0-2CC77D3CFB60}" destId="{E7F388BF-AB4D-446D-B078-2427A7EA3CA7}" srcOrd="3" destOrd="0" presId="urn:microsoft.com/office/officeart/2005/8/layout/chevron2"/>
    <dgm:cxn modelId="{9C73E61D-9713-4E66-9BB9-3BBC1F735727}" type="presParOf" srcId="{4E20D44B-CF6D-49AD-84C0-2CC77D3CFB60}" destId="{569C46F4-D842-4881-A5BD-2F4406995478}" srcOrd="4" destOrd="0" presId="urn:microsoft.com/office/officeart/2005/8/layout/chevron2"/>
    <dgm:cxn modelId="{099AC75A-6DAA-4AF8-805F-A3696678558C}" type="presParOf" srcId="{569C46F4-D842-4881-A5BD-2F4406995478}" destId="{147A5BA2-BFEF-4BD7-9DD3-9C3FB64BD7C3}" srcOrd="0" destOrd="0" presId="urn:microsoft.com/office/officeart/2005/8/layout/chevron2"/>
    <dgm:cxn modelId="{B2C52010-D37A-4851-AA99-15BF734EEF2A}" type="presParOf" srcId="{569C46F4-D842-4881-A5BD-2F4406995478}" destId="{2472A2E0-0326-4D3C-B251-9B6AE8BD25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E42541-2687-44F5-8E7F-9040D94EEB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BCDA8-D96E-4E14-AB50-29B504CD858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9CAB389-3ED7-4DB1-A038-7D8C63877853}" type="parTrans" cxnId="{45870493-F3FD-4854-B81F-456E9BBF3BE7}">
      <dgm:prSet/>
      <dgm:spPr/>
      <dgm:t>
        <a:bodyPr/>
        <a:lstStyle/>
        <a:p>
          <a:endParaRPr lang="ru-RU"/>
        </a:p>
      </dgm:t>
    </dgm:pt>
    <dgm:pt modelId="{9FA1A26E-A362-4D34-A949-560A70B08A83}" type="sibTrans" cxnId="{45870493-F3FD-4854-B81F-456E9BBF3BE7}">
      <dgm:prSet/>
      <dgm:spPr/>
      <dgm:t>
        <a:bodyPr/>
        <a:lstStyle/>
        <a:p>
          <a:endParaRPr lang="ru-RU"/>
        </a:p>
      </dgm:t>
    </dgm:pt>
    <dgm:pt modelId="{95B36872-4433-47B3-BC19-2F220F668E0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удаление участника ОГЭ из аудитории</a:t>
          </a:r>
        </a:p>
      </dgm:t>
    </dgm:pt>
    <dgm:pt modelId="{CFBEE233-5117-4672-AD63-485D1A0DF25F}" type="parTrans" cxnId="{387B1782-C16E-49CA-91BA-1F7035B7B3CC}">
      <dgm:prSet/>
      <dgm:spPr/>
      <dgm:t>
        <a:bodyPr/>
        <a:lstStyle/>
        <a:p>
          <a:endParaRPr lang="ru-RU"/>
        </a:p>
      </dgm:t>
    </dgm:pt>
    <dgm:pt modelId="{74B54B83-AC4B-4BD4-9CA6-88EB161FF76F}" type="sibTrans" cxnId="{387B1782-C16E-49CA-91BA-1F7035B7B3CC}">
      <dgm:prSet/>
      <dgm:spPr/>
      <dgm:t>
        <a:bodyPr/>
        <a:lstStyle/>
        <a:p>
          <a:endParaRPr lang="ru-RU"/>
        </a:p>
      </dgm:t>
    </dgm:pt>
    <dgm:pt modelId="{A29B3576-6DBD-47C9-9110-89579CD08A1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5D5E729-1894-4E3F-A93D-CB8A5574693D}" type="parTrans" cxnId="{9E50C31A-B1ED-4CE9-AC48-6DB8EA7563B4}">
      <dgm:prSet/>
      <dgm:spPr/>
      <dgm:t>
        <a:bodyPr/>
        <a:lstStyle/>
        <a:p>
          <a:endParaRPr lang="ru-RU"/>
        </a:p>
      </dgm:t>
    </dgm:pt>
    <dgm:pt modelId="{367C84CC-0D67-4EA6-8D93-DB5B8E54F9EE}" type="sibTrans" cxnId="{9E50C31A-B1ED-4CE9-AC48-6DB8EA7563B4}">
      <dgm:prSet/>
      <dgm:spPr/>
      <dgm:t>
        <a:bodyPr/>
        <a:lstStyle/>
        <a:p>
          <a:endParaRPr lang="ru-RU"/>
        </a:p>
      </dgm:t>
    </dgm:pt>
    <dgm:pt modelId="{A091125E-8BF2-4AE1-8B05-E1FBFB3B901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аннулирование результатов</a:t>
          </a:r>
        </a:p>
      </dgm:t>
    </dgm:pt>
    <dgm:pt modelId="{8453FA7F-4A53-451A-B58B-55F8F706D12A}" type="parTrans" cxnId="{9C0BBB92-C518-4334-8967-F8D017B3BEAD}">
      <dgm:prSet/>
      <dgm:spPr/>
      <dgm:t>
        <a:bodyPr/>
        <a:lstStyle/>
        <a:p>
          <a:endParaRPr lang="ru-RU"/>
        </a:p>
      </dgm:t>
    </dgm:pt>
    <dgm:pt modelId="{EAE7F3E5-62D0-460C-9629-D41546151A0C}" type="sibTrans" cxnId="{9C0BBB92-C518-4334-8967-F8D017B3BEAD}">
      <dgm:prSet/>
      <dgm:spPr/>
      <dgm:t>
        <a:bodyPr/>
        <a:lstStyle/>
        <a:p>
          <a:endParaRPr lang="ru-RU"/>
        </a:p>
      </dgm:t>
    </dgm:pt>
    <dgm:pt modelId="{958CD490-5CF5-4E24-B669-4972837A2E9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4534F0A-79E6-4CC9-89EE-70B521B14A85}" type="parTrans" cxnId="{AF52A902-4EC9-408D-AAB8-89651A99B70D}">
      <dgm:prSet/>
      <dgm:spPr/>
      <dgm:t>
        <a:bodyPr/>
        <a:lstStyle/>
        <a:p>
          <a:endParaRPr lang="ru-RU"/>
        </a:p>
      </dgm:t>
    </dgm:pt>
    <dgm:pt modelId="{2B4880B4-0DF9-4F6F-A44D-5B7BD6F8DFB0}" type="sibTrans" cxnId="{AF52A902-4EC9-408D-AAB8-89651A99B70D}">
      <dgm:prSet/>
      <dgm:spPr/>
      <dgm:t>
        <a:bodyPr/>
        <a:lstStyle/>
        <a:p>
          <a:endParaRPr lang="ru-RU"/>
        </a:p>
      </dgm:t>
    </dgm:pt>
    <dgm:pt modelId="{65F4BFDC-4E14-467C-B977-F533C9A2AB58}">
      <dgm:prSet phldrT="[Текст]"/>
      <dgm:spPr/>
      <dgm:t>
        <a:bodyPr/>
        <a:lstStyle/>
        <a:p>
          <a:r>
            <a:rPr lang="ru-RU" dirty="0" smtClean="0"/>
            <a:t>штраф</a:t>
          </a:r>
          <a:endParaRPr lang="ru-RU" dirty="0"/>
        </a:p>
      </dgm:t>
    </dgm:pt>
    <dgm:pt modelId="{54BBA0D6-E890-4AC5-9B29-CD3B987925C2}" type="parTrans" cxnId="{E3D59FB1-DA8A-4317-B46C-6629E21F6449}">
      <dgm:prSet/>
      <dgm:spPr/>
      <dgm:t>
        <a:bodyPr/>
        <a:lstStyle/>
        <a:p>
          <a:endParaRPr lang="ru-RU"/>
        </a:p>
      </dgm:t>
    </dgm:pt>
    <dgm:pt modelId="{0A6A1167-B9D7-48D5-A203-889D2CD91361}" type="sibTrans" cxnId="{E3D59FB1-DA8A-4317-B46C-6629E21F6449}">
      <dgm:prSet/>
      <dgm:spPr/>
      <dgm:t>
        <a:bodyPr/>
        <a:lstStyle/>
        <a:p>
          <a:endParaRPr lang="ru-RU"/>
        </a:p>
      </dgm:t>
    </dgm:pt>
    <dgm:pt modelId="{F1AAD01D-1A79-44B7-AD3A-6A2963E4DDDD}">
      <dgm:prSet/>
      <dgm:spPr/>
      <dgm:t>
        <a:bodyPr/>
        <a:lstStyle/>
        <a:p>
          <a:endParaRPr lang="ru-RU"/>
        </a:p>
      </dgm:t>
    </dgm:pt>
    <dgm:pt modelId="{0278D38A-2437-4FC0-8A37-763C0414174F}" type="parTrans" cxnId="{1D2D3FA8-86C2-416F-9C04-688BE062D5C6}">
      <dgm:prSet/>
      <dgm:spPr/>
      <dgm:t>
        <a:bodyPr/>
        <a:lstStyle/>
        <a:p>
          <a:endParaRPr lang="ru-RU"/>
        </a:p>
      </dgm:t>
    </dgm:pt>
    <dgm:pt modelId="{719BC2FF-255A-4B3A-B58E-9AF3603A7C84}" type="sibTrans" cxnId="{1D2D3FA8-86C2-416F-9C04-688BE062D5C6}">
      <dgm:prSet/>
      <dgm:spPr/>
      <dgm:t>
        <a:bodyPr/>
        <a:lstStyle/>
        <a:p>
          <a:endParaRPr lang="ru-RU"/>
        </a:p>
      </dgm:t>
    </dgm:pt>
    <dgm:pt modelId="{C7BEAA13-4804-4878-BD77-27EB728DFE86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без права пересдачи в текущем году</a:t>
          </a:r>
          <a:endParaRPr lang="ru-RU" dirty="0"/>
        </a:p>
      </dgm:t>
    </dgm:pt>
    <dgm:pt modelId="{D149C842-0F89-4117-ACB4-351F7176111C}" type="parTrans" cxnId="{EC8E2AFA-D7CD-498C-BF07-8AEA363BB467}">
      <dgm:prSet/>
      <dgm:spPr/>
      <dgm:t>
        <a:bodyPr/>
        <a:lstStyle/>
        <a:p>
          <a:endParaRPr lang="ru-RU"/>
        </a:p>
      </dgm:t>
    </dgm:pt>
    <dgm:pt modelId="{32CDD38F-EE29-40E0-9D99-E5DB8B721DA0}" type="sibTrans" cxnId="{EC8E2AFA-D7CD-498C-BF07-8AEA363BB467}">
      <dgm:prSet/>
      <dgm:spPr/>
      <dgm:t>
        <a:bodyPr/>
        <a:lstStyle/>
        <a:p>
          <a:endParaRPr lang="ru-RU"/>
        </a:p>
      </dgm:t>
    </dgm:pt>
    <dgm:pt modelId="{8BFEDE01-B78C-4577-B3D2-0634E4ABCF44}" type="pres">
      <dgm:prSet presAssocID="{24E42541-2687-44F5-8E7F-9040D94EEB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A271F-8217-485B-AC39-5F9754BD2BA6}" type="pres">
      <dgm:prSet presAssocID="{6E2BCDA8-D96E-4E14-AB50-29B504CD858F}" presName="composite" presStyleCnt="0"/>
      <dgm:spPr/>
    </dgm:pt>
    <dgm:pt modelId="{EA3A258A-2748-4D6D-B44C-7C03B9770995}" type="pres">
      <dgm:prSet presAssocID="{6E2BCDA8-D96E-4E14-AB50-29B504CD858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EFFB-EC94-460A-8738-19DCA13859E6}" type="pres">
      <dgm:prSet presAssocID="{6E2BCDA8-D96E-4E14-AB50-29B504CD858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50AD-F503-4EBE-9841-B1796C12C68B}" type="pres">
      <dgm:prSet presAssocID="{9FA1A26E-A362-4D34-A949-560A70B08A83}" presName="sp" presStyleCnt="0"/>
      <dgm:spPr/>
    </dgm:pt>
    <dgm:pt modelId="{EF3A3E9B-D6C6-46E8-ABCA-EB0EAACD60FE}" type="pres">
      <dgm:prSet presAssocID="{A29B3576-6DBD-47C9-9110-89579CD08A1A}" presName="composite" presStyleCnt="0"/>
      <dgm:spPr/>
    </dgm:pt>
    <dgm:pt modelId="{B3DF87E7-B1B9-4073-8489-D005328BFE08}" type="pres">
      <dgm:prSet presAssocID="{A29B3576-6DBD-47C9-9110-89579CD08A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FB03F-9392-4591-9966-FC03082346E2}" type="pres">
      <dgm:prSet presAssocID="{A29B3576-6DBD-47C9-9110-89579CD08A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E97C9-27C7-4B6A-A2E2-DB92B14BCBF1}" type="pres">
      <dgm:prSet presAssocID="{367C84CC-0D67-4EA6-8D93-DB5B8E54F9EE}" presName="sp" presStyleCnt="0"/>
      <dgm:spPr/>
    </dgm:pt>
    <dgm:pt modelId="{BA1BE5A1-9DD0-415C-97A0-8CE7A07432C9}" type="pres">
      <dgm:prSet presAssocID="{958CD490-5CF5-4E24-B669-4972837A2E94}" presName="composite" presStyleCnt="0"/>
      <dgm:spPr/>
    </dgm:pt>
    <dgm:pt modelId="{BD40373C-21F1-413A-A03A-8995A05FA879}" type="pres">
      <dgm:prSet presAssocID="{958CD490-5CF5-4E24-B669-4972837A2E9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AE3F1-E407-484F-A009-0619A6DA0C81}" type="pres">
      <dgm:prSet presAssocID="{958CD490-5CF5-4E24-B669-4972837A2E9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28C7-91ED-4D73-9E6F-380D135B438D}" type="pres">
      <dgm:prSet presAssocID="{2B4880B4-0DF9-4F6F-A44D-5B7BD6F8DFB0}" presName="sp" presStyleCnt="0"/>
      <dgm:spPr/>
    </dgm:pt>
    <dgm:pt modelId="{ABDE099E-8612-4F1A-8C4D-995DE4036AA6}" type="pres">
      <dgm:prSet presAssocID="{F1AAD01D-1A79-44B7-AD3A-6A2963E4DDDD}" presName="composite" presStyleCnt="0"/>
      <dgm:spPr/>
    </dgm:pt>
    <dgm:pt modelId="{5B8F5EA5-B729-4336-9819-C24B067C2B51}" type="pres">
      <dgm:prSet presAssocID="{F1AAD01D-1A79-44B7-AD3A-6A2963E4DDD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6834A-DBBF-4C88-BBA4-644D1E1E1B42}" type="pres">
      <dgm:prSet presAssocID="{F1AAD01D-1A79-44B7-AD3A-6A2963E4DDD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59FB1-DA8A-4317-B46C-6629E21F6449}" srcId="{958CD490-5CF5-4E24-B669-4972837A2E94}" destId="{65F4BFDC-4E14-467C-B977-F533C9A2AB58}" srcOrd="0" destOrd="0" parTransId="{54BBA0D6-E890-4AC5-9B29-CD3B987925C2}" sibTransId="{0A6A1167-B9D7-48D5-A203-889D2CD91361}"/>
    <dgm:cxn modelId="{8A102255-33F4-4F01-BC2F-B9861D6C0A70}" type="presOf" srcId="{24E42541-2687-44F5-8E7F-9040D94EEB9A}" destId="{8BFEDE01-B78C-4577-B3D2-0634E4ABCF44}" srcOrd="0" destOrd="0" presId="urn:microsoft.com/office/officeart/2005/8/layout/chevron2"/>
    <dgm:cxn modelId="{B50EC1B9-24AA-47D2-A643-632A0A6412C5}" type="presOf" srcId="{A091125E-8BF2-4AE1-8B05-E1FBFB3B9018}" destId="{840FB03F-9392-4591-9966-FC03082346E2}" srcOrd="0" destOrd="0" presId="urn:microsoft.com/office/officeart/2005/8/layout/chevron2"/>
    <dgm:cxn modelId="{F485771F-4EC6-40C4-91F8-84D1F298658E}" type="presOf" srcId="{958CD490-5CF5-4E24-B669-4972837A2E94}" destId="{BD40373C-21F1-413A-A03A-8995A05FA879}" srcOrd="0" destOrd="0" presId="urn:microsoft.com/office/officeart/2005/8/layout/chevron2"/>
    <dgm:cxn modelId="{DFA85F3F-5878-44A7-A07A-E60A1AE868CF}" type="presOf" srcId="{6E2BCDA8-D96E-4E14-AB50-29B504CD858F}" destId="{EA3A258A-2748-4D6D-B44C-7C03B9770995}" srcOrd="0" destOrd="0" presId="urn:microsoft.com/office/officeart/2005/8/layout/chevron2"/>
    <dgm:cxn modelId="{2F36D849-00BE-44F2-848C-10FFE431D49D}" type="presOf" srcId="{F1AAD01D-1A79-44B7-AD3A-6A2963E4DDDD}" destId="{5B8F5EA5-B729-4336-9819-C24B067C2B51}" srcOrd="0" destOrd="0" presId="urn:microsoft.com/office/officeart/2005/8/layout/chevron2"/>
    <dgm:cxn modelId="{1D2D3FA8-86C2-416F-9C04-688BE062D5C6}" srcId="{24E42541-2687-44F5-8E7F-9040D94EEB9A}" destId="{F1AAD01D-1A79-44B7-AD3A-6A2963E4DDDD}" srcOrd="3" destOrd="0" parTransId="{0278D38A-2437-4FC0-8A37-763C0414174F}" sibTransId="{719BC2FF-255A-4B3A-B58E-9AF3603A7C84}"/>
    <dgm:cxn modelId="{AF52A902-4EC9-408D-AAB8-89651A99B70D}" srcId="{24E42541-2687-44F5-8E7F-9040D94EEB9A}" destId="{958CD490-5CF5-4E24-B669-4972837A2E94}" srcOrd="2" destOrd="0" parTransId="{54534F0A-79E6-4CC9-89EE-70B521B14A85}" sibTransId="{2B4880B4-0DF9-4F6F-A44D-5B7BD6F8DFB0}"/>
    <dgm:cxn modelId="{9161C0BC-F91A-4DE0-B0C4-7C7AB8223FF0}" type="presOf" srcId="{95B36872-4433-47B3-BC19-2F220F668E03}" destId="{3BC0EFFB-EC94-460A-8738-19DCA13859E6}" srcOrd="0" destOrd="0" presId="urn:microsoft.com/office/officeart/2005/8/layout/chevron2"/>
    <dgm:cxn modelId="{387B1782-C16E-49CA-91BA-1F7035B7B3CC}" srcId="{6E2BCDA8-D96E-4E14-AB50-29B504CD858F}" destId="{95B36872-4433-47B3-BC19-2F220F668E03}" srcOrd="0" destOrd="0" parTransId="{CFBEE233-5117-4672-AD63-485D1A0DF25F}" sibTransId="{74B54B83-AC4B-4BD4-9CA6-88EB161FF76F}"/>
    <dgm:cxn modelId="{74D85805-8232-4BC3-920F-AC6A232CE893}" type="presOf" srcId="{65F4BFDC-4E14-467C-B977-F533C9A2AB58}" destId="{237AE3F1-E407-484F-A009-0619A6DA0C81}" srcOrd="0" destOrd="0" presId="urn:microsoft.com/office/officeart/2005/8/layout/chevron2"/>
    <dgm:cxn modelId="{45870493-F3FD-4854-B81F-456E9BBF3BE7}" srcId="{24E42541-2687-44F5-8E7F-9040D94EEB9A}" destId="{6E2BCDA8-D96E-4E14-AB50-29B504CD858F}" srcOrd="0" destOrd="0" parTransId="{B9CAB389-3ED7-4DB1-A038-7D8C63877853}" sibTransId="{9FA1A26E-A362-4D34-A949-560A70B08A83}"/>
    <dgm:cxn modelId="{EC8E2AFA-D7CD-498C-BF07-8AEA363BB467}" srcId="{F1AAD01D-1A79-44B7-AD3A-6A2963E4DDDD}" destId="{C7BEAA13-4804-4878-BD77-27EB728DFE86}" srcOrd="0" destOrd="0" parTransId="{D149C842-0F89-4117-ACB4-351F7176111C}" sibTransId="{32CDD38F-EE29-40E0-9D99-E5DB8B721DA0}"/>
    <dgm:cxn modelId="{E1A55D24-9E32-4855-AABE-6071F6F0A4F4}" type="presOf" srcId="{C7BEAA13-4804-4878-BD77-27EB728DFE86}" destId="{C4A6834A-DBBF-4C88-BBA4-644D1E1E1B42}" srcOrd="0" destOrd="0" presId="urn:microsoft.com/office/officeart/2005/8/layout/chevron2"/>
    <dgm:cxn modelId="{15E6323D-AC36-4005-8D29-5FBEB4B98FB5}" type="presOf" srcId="{A29B3576-6DBD-47C9-9110-89579CD08A1A}" destId="{B3DF87E7-B1B9-4073-8489-D005328BFE08}" srcOrd="0" destOrd="0" presId="urn:microsoft.com/office/officeart/2005/8/layout/chevron2"/>
    <dgm:cxn modelId="{9C0BBB92-C518-4334-8967-F8D017B3BEAD}" srcId="{A29B3576-6DBD-47C9-9110-89579CD08A1A}" destId="{A091125E-8BF2-4AE1-8B05-E1FBFB3B9018}" srcOrd="0" destOrd="0" parTransId="{8453FA7F-4A53-451A-B58B-55F8F706D12A}" sibTransId="{EAE7F3E5-62D0-460C-9629-D41546151A0C}"/>
    <dgm:cxn modelId="{9E50C31A-B1ED-4CE9-AC48-6DB8EA7563B4}" srcId="{24E42541-2687-44F5-8E7F-9040D94EEB9A}" destId="{A29B3576-6DBD-47C9-9110-89579CD08A1A}" srcOrd="1" destOrd="0" parTransId="{35D5E729-1894-4E3F-A93D-CB8A5574693D}" sibTransId="{367C84CC-0D67-4EA6-8D93-DB5B8E54F9EE}"/>
    <dgm:cxn modelId="{59F590BE-FC16-4EBA-BC8F-AACA7813CC77}" type="presParOf" srcId="{8BFEDE01-B78C-4577-B3D2-0634E4ABCF44}" destId="{3DBA271F-8217-485B-AC39-5F9754BD2BA6}" srcOrd="0" destOrd="0" presId="urn:microsoft.com/office/officeart/2005/8/layout/chevron2"/>
    <dgm:cxn modelId="{2F834C38-6D69-4658-97FB-1CC998FA63B0}" type="presParOf" srcId="{3DBA271F-8217-485B-AC39-5F9754BD2BA6}" destId="{EA3A258A-2748-4D6D-B44C-7C03B9770995}" srcOrd="0" destOrd="0" presId="urn:microsoft.com/office/officeart/2005/8/layout/chevron2"/>
    <dgm:cxn modelId="{C0E7C319-A6FD-4A8D-9A84-AFE79A64A789}" type="presParOf" srcId="{3DBA271F-8217-485B-AC39-5F9754BD2BA6}" destId="{3BC0EFFB-EC94-460A-8738-19DCA13859E6}" srcOrd="1" destOrd="0" presId="urn:microsoft.com/office/officeart/2005/8/layout/chevron2"/>
    <dgm:cxn modelId="{D81B75EF-E509-49FF-BBD6-99DFC22D5026}" type="presParOf" srcId="{8BFEDE01-B78C-4577-B3D2-0634E4ABCF44}" destId="{53CC50AD-F503-4EBE-9841-B1796C12C68B}" srcOrd="1" destOrd="0" presId="urn:microsoft.com/office/officeart/2005/8/layout/chevron2"/>
    <dgm:cxn modelId="{D653B8ED-9F64-41A5-8AA1-33928B826EF4}" type="presParOf" srcId="{8BFEDE01-B78C-4577-B3D2-0634E4ABCF44}" destId="{EF3A3E9B-D6C6-46E8-ABCA-EB0EAACD60FE}" srcOrd="2" destOrd="0" presId="urn:microsoft.com/office/officeart/2005/8/layout/chevron2"/>
    <dgm:cxn modelId="{D1948E5F-105D-4A78-B993-575F14C03C79}" type="presParOf" srcId="{EF3A3E9B-D6C6-46E8-ABCA-EB0EAACD60FE}" destId="{B3DF87E7-B1B9-4073-8489-D005328BFE08}" srcOrd="0" destOrd="0" presId="urn:microsoft.com/office/officeart/2005/8/layout/chevron2"/>
    <dgm:cxn modelId="{2A061218-7B91-451B-B2A5-48E6FF7B377C}" type="presParOf" srcId="{EF3A3E9B-D6C6-46E8-ABCA-EB0EAACD60FE}" destId="{840FB03F-9392-4591-9966-FC03082346E2}" srcOrd="1" destOrd="0" presId="urn:microsoft.com/office/officeart/2005/8/layout/chevron2"/>
    <dgm:cxn modelId="{F4958DF3-3536-4035-83F3-9AC420B9AF3D}" type="presParOf" srcId="{8BFEDE01-B78C-4577-B3D2-0634E4ABCF44}" destId="{FE3E97C9-27C7-4B6A-A2E2-DB92B14BCBF1}" srcOrd="3" destOrd="0" presId="urn:microsoft.com/office/officeart/2005/8/layout/chevron2"/>
    <dgm:cxn modelId="{8D75DF7B-9957-47F6-9073-27C9940CECF7}" type="presParOf" srcId="{8BFEDE01-B78C-4577-B3D2-0634E4ABCF44}" destId="{BA1BE5A1-9DD0-415C-97A0-8CE7A07432C9}" srcOrd="4" destOrd="0" presId="urn:microsoft.com/office/officeart/2005/8/layout/chevron2"/>
    <dgm:cxn modelId="{3AD9987E-FB95-417F-8025-D087FB36391E}" type="presParOf" srcId="{BA1BE5A1-9DD0-415C-97A0-8CE7A07432C9}" destId="{BD40373C-21F1-413A-A03A-8995A05FA879}" srcOrd="0" destOrd="0" presId="urn:microsoft.com/office/officeart/2005/8/layout/chevron2"/>
    <dgm:cxn modelId="{13A1F493-6AFE-4B3F-ADFE-EA233BCF8C6A}" type="presParOf" srcId="{BA1BE5A1-9DD0-415C-97A0-8CE7A07432C9}" destId="{237AE3F1-E407-484F-A009-0619A6DA0C81}" srcOrd="1" destOrd="0" presId="urn:microsoft.com/office/officeart/2005/8/layout/chevron2"/>
    <dgm:cxn modelId="{5F771A7B-908A-41C6-AE8C-F9685D4EF228}" type="presParOf" srcId="{8BFEDE01-B78C-4577-B3D2-0634E4ABCF44}" destId="{1B2C28C7-91ED-4D73-9E6F-380D135B438D}" srcOrd="5" destOrd="0" presId="urn:microsoft.com/office/officeart/2005/8/layout/chevron2"/>
    <dgm:cxn modelId="{6290F2CE-883F-404F-9912-A248FF323381}" type="presParOf" srcId="{8BFEDE01-B78C-4577-B3D2-0634E4ABCF44}" destId="{ABDE099E-8612-4F1A-8C4D-995DE4036AA6}" srcOrd="6" destOrd="0" presId="urn:microsoft.com/office/officeart/2005/8/layout/chevron2"/>
    <dgm:cxn modelId="{25EC3ADC-CE1C-4B97-B7D6-A6D24911E387}" type="presParOf" srcId="{ABDE099E-8612-4F1A-8C4D-995DE4036AA6}" destId="{5B8F5EA5-B729-4336-9819-C24B067C2B51}" srcOrd="0" destOrd="0" presId="urn:microsoft.com/office/officeart/2005/8/layout/chevron2"/>
    <dgm:cxn modelId="{A95D002D-3ADA-40C1-8BE3-A9272ADE0128}" type="presParOf" srcId="{ABDE099E-8612-4F1A-8C4D-995DE4036AA6}" destId="{C4A6834A-DBBF-4C88-BBA4-644D1E1E1B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5AD0F1-C82D-435F-B0BD-137A5EB7BD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2F3BA3-FBCE-4ABE-85CA-B8587B3536C7}">
      <dgm:prSet phldrT="[Текст]"/>
      <dgm:spPr/>
      <dgm:t>
        <a:bodyPr/>
        <a:lstStyle/>
        <a:p>
          <a:r>
            <a:rPr lang="ru-RU" dirty="0" smtClean="0"/>
            <a:t>На сайте </a:t>
          </a:r>
          <a:r>
            <a:rPr lang="en-US" dirty="0" smtClean="0"/>
            <a:t>pgu.mos.ru</a:t>
          </a:r>
          <a:endParaRPr lang="ru-RU" dirty="0"/>
        </a:p>
      </dgm:t>
    </dgm:pt>
    <dgm:pt modelId="{521544A8-7A41-46E3-B68A-A64ECACB193C}" type="parTrans" cxnId="{A23D67B3-09C8-45C0-B519-A3A0A85258D5}">
      <dgm:prSet/>
      <dgm:spPr/>
      <dgm:t>
        <a:bodyPr/>
        <a:lstStyle/>
        <a:p>
          <a:endParaRPr lang="ru-RU"/>
        </a:p>
      </dgm:t>
    </dgm:pt>
    <dgm:pt modelId="{29A61252-0E98-43DF-819E-4298962D47E7}" type="sibTrans" cxnId="{A23D67B3-09C8-45C0-B519-A3A0A85258D5}">
      <dgm:prSet/>
      <dgm:spPr/>
      <dgm:t>
        <a:bodyPr/>
        <a:lstStyle/>
        <a:p>
          <a:endParaRPr lang="ru-RU"/>
        </a:p>
      </dgm:t>
    </dgm:pt>
    <dgm:pt modelId="{2E5BCD54-6E82-4218-BF77-3164476B7042}">
      <dgm:prSet phldrT="[Текст]"/>
      <dgm:spPr/>
      <dgm:t>
        <a:bodyPr/>
        <a:lstStyle/>
        <a:p>
          <a:r>
            <a:rPr lang="ru-RU" dirty="0" smtClean="0"/>
            <a:t>Результаты и сканы экзаменов</a:t>
          </a:r>
          <a:endParaRPr lang="ru-RU" dirty="0"/>
        </a:p>
      </dgm:t>
    </dgm:pt>
    <dgm:pt modelId="{63A8F899-5747-4874-BB64-D4982F7688EF}" type="parTrans" cxnId="{3275DC25-57E7-4001-84FF-3F90FED6A277}">
      <dgm:prSet/>
      <dgm:spPr/>
      <dgm:t>
        <a:bodyPr/>
        <a:lstStyle/>
        <a:p>
          <a:endParaRPr lang="ru-RU"/>
        </a:p>
      </dgm:t>
    </dgm:pt>
    <dgm:pt modelId="{CE0CCFD1-BE33-4906-96CE-5440CAC0C6F5}" type="sibTrans" cxnId="{3275DC25-57E7-4001-84FF-3F90FED6A277}">
      <dgm:prSet/>
      <dgm:spPr/>
      <dgm:t>
        <a:bodyPr/>
        <a:lstStyle/>
        <a:p>
          <a:endParaRPr lang="ru-RU"/>
        </a:p>
      </dgm:t>
    </dgm:pt>
    <dgm:pt modelId="{A3635189-2E21-44B0-9F62-C37BC4E13F07}">
      <dgm:prSet phldrT="[Текст]"/>
      <dgm:spPr/>
      <dgm:t>
        <a:bodyPr/>
        <a:lstStyle/>
        <a:p>
          <a:r>
            <a:rPr lang="ru-RU" dirty="0" smtClean="0"/>
            <a:t>Для доступа используются </a:t>
          </a:r>
        </a:p>
        <a:p>
          <a:r>
            <a:rPr lang="ru-RU" dirty="0" smtClean="0"/>
            <a:t>код регистрации указанный на уведомлении</a:t>
          </a:r>
          <a:endParaRPr lang="ru-RU" dirty="0"/>
        </a:p>
      </dgm:t>
    </dgm:pt>
    <dgm:pt modelId="{DED8DF17-D0AA-4836-9F22-9516B1E3103E}" type="parTrans" cxnId="{18D2E941-0E72-43A7-B3FB-FB17642A9F18}">
      <dgm:prSet/>
      <dgm:spPr/>
      <dgm:t>
        <a:bodyPr/>
        <a:lstStyle/>
        <a:p>
          <a:endParaRPr lang="ru-RU"/>
        </a:p>
      </dgm:t>
    </dgm:pt>
    <dgm:pt modelId="{31E12CD5-B0FA-473D-9947-CB94045191ED}" type="sibTrans" cxnId="{18D2E941-0E72-43A7-B3FB-FB17642A9F18}">
      <dgm:prSet/>
      <dgm:spPr/>
      <dgm:t>
        <a:bodyPr/>
        <a:lstStyle/>
        <a:p>
          <a:endParaRPr lang="ru-RU"/>
        </a:p>
      </dgm:t>
    </dgm:pt>
    <dgm:pt modelId="{1C695621-9115-4308-94E8-9E1E3017D95E}">
      <dgm:prSet phldrT="[Текст]"/>
      <dgm:spPr/>
      <dgm:t>
        <a:bodyPr/>
        <a:lstStyle/>
        <a:p>
          <a:r>
            <a:rPr lang="ru-RU" dirty="0" smtClean="0"/>
            <a:t>Получают в гимназии (указаны на пропуске на экзамен)</a:t>
          </a:r>
          <a:endParaRPr lang="ru-RU" dirty="0"/>
        </a:p>
      </dgm:t>
    </dgm:pt>
    <dgm:pt modelId="{587706DB-2A8D-4860-9D73-EB80072FD080}" type="parTrans" cxnId="{5DFEA44A-8244-4413-B000-77447627FF7A}">
      <dgm:prSet/>
      <dgm:spPr/>
      <dgm:t>
        <a:bodyPr/>
        <a:lstStyle/>
        <a:p>
          <a:endParaRPr lang="ru-RU"/>
        </a:p>
      </dgm:t>
    </dgm:pt>
    <dgm:pt modelId="{711CAC24-BE48-4A86-B510-64FA56A8A039}" type="sibTrans" cxnId="{5DFEA44A-8244-4413-B000-77447627FF7A}">
      <dgm:prSet/>
      <dgm:spPr/>
      <dgm:t>
        <a:bodyPr/>
        <a:lstStyle/>
        <a:p>
          <a:endParaRPr lang="ru-RU"/>
        </a:p>
      </dgm:t>
    </dgm:pt>
    <dgm:pt modelId="{AF77C9A4-11FB-49D4-9C8C-1D882F650A71}">
      <dgm:prSet phldrT="[Текст]"/>
      <dgm:spPr/>
      <dgm:t>
        <a:bodyPr/>
        <a:lstStyle/>
        <a:p>
          <a:r>
            <a:rPr lang="ru-RU" dirty="0" smtClean="0"/>
            <a:t>Заявления на апелляцию</a:t>
          </a:r>
          <a:endParaRPr lang="ru-RU" dirty="0"/>
        </a:p>
      </dgm:t>
    </dgm:pt>
    <dgm:pt modelId="{50E3F363-4460-4B69-9CC2-05CF7FAA500C}" type="parTrans" cxnId="{93552414-9BEB-49B4-84DC-8FDAF52100D8}">
      <dgm:prSet/>
      <dgm:spPr/>
    </dgm:pt>
    <dgm:pt modelId="{7303E8FB-BABC-4044-A340-867995465A90}" type="sibTrans" cxnId="{93552414-9BEB-49B4-84DC-8FDAF52100D8}">
      <dgm:prSet/>
      <dgm:spPr/>
    </dgm:pt>
    <dgm:pt modelId="{58F0B310-DADC-4B17-8ACF-2141F7E0A46A}">
      <dgm:prSet/>
      <dgm:spPr/>
      <dgm:t>
        <a:bodyPr/>
        <a:lstStyle/>
        <a:p>
          <a:r>
            <a:rPr lang="ru-RU" dirty="0" smtClean="0"/>
            <a:t>Принимаются в гимназии не позднее 2 рабочих дней после официальной публикации результатов </a:t>
          </a:r>
          <a:endParaRPr lang="ru-RU" dirty="0"/>
        </a:p>
      </dgm:t>
    </dgm:pt>
    <dgm:pt modelId="{77378CC7-A787-4A4D-BDAC-CEEE747CAC60}" type="parTrans" cxnId="{45264727-1274-4A45-A86F-CA9576CAF77D}">
      <dgm:prSet/>
      <dgm:spPr/>
    </dgm:pt>
    <dgm:pt modelId="{D3F3CCE5-3FE2-4655-BECF-CE013930417C}" type="sibTrans" cxnId="{45264727-1274-4A45-A86F-CA9576CAF77D}">
      <dgm:prSet/>
      <dgm:spPr/>
    </dgm:pt>
    <dgm:pt modelId="{5E055832-8B9B-41C1-A6DE-64FDB7A4FB9C}" type="pres">
      <dgm:prSet presAssocID="{885AD0F1-C82D-435F-B0BD-137A5EB7BD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FC8C52-6CE8-4DB7-87CB-DBEECD3C0054}" type="pres">
      <dgm:prSet presAssocID="{2D2F3BA3-FBCE-4ABE-85CA-B8587B3536C7}" presName="parentText" presStyleLbl="node1" presStyleIdx="0" presStyleCnt="3" custScaleY="483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D83E-F0BF-4295-A9AC-E6006B40201D}" type="pres">
      <dgm:prSet presAssocID="{2D2F3BA3-FBCE-4ABE-85CA-B8587B3536C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BF0C9-DC87-4BAC-8A3E-0F66B0AC005B}" type="pres">
      <dgm:prSet presAssocID="{A3635189-2E21-44B0-9F62-C37BC4E13F07}" presName="parentText" presStyleLbl="node1" presStyleIdx="1" presStyleCnt="3" custScaleY="85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5E4CB-C65C-4FFA-AC45-EE7CC5A630DC}" type="pres">
      <dgm:prSet presAssocID="{A3635189-2E21-44B0-9F62-C37BC4E13F0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030C7-7A2C-49EB-A38D-C20F490D59C8}" type="pres">
      <dgm:prSet presAssocID="{AF77C9A4-11FB-49D4-9C8C-1D882F650A71}" presName="parentText" presStyleLbl="node1" presStyleIdx="2" presStyleCnt="3" custScaleY="50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ECA97-4864-4CB3-9619-FDC8DDB48A51}" type="pres">
      <dgm:prSet presAssocID="{AF77C9A4-11FB-49D4-9C8C-1D882F650A7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FEA44A-8244-4413-B000-77447627FF7A}" srcId="{A3635189-2E21-44B0-9F62-C37BC4E13F07}" destId="{1C695621-9115-4308-94E8-9E1E3017D95E}" srcOrd="0" destOrd="0" parTransId="{587706DB-2A8D-4860-9D73-EB80072FD080}" sibTransId="{711CAC24-BE48-4A86-B510-64FA56A8A039}"/>
    <dgm:cxn modelId="{586D5ECE-6DB9-4F25-98CD-B2D405124F86}" type="presOf" srcId="{2E5BCD54-6E82-4218-BF77-3164476B7042}" destId="{CC10D83E-F0BF-4295-A9AC-E6006B40201D}" srcOrd="0" destOrd="0" presId="urn:microsoft.com/office/officeart/2005/8/layout/vList2"/>
    <dgm:cxn modelId="{A23D67B3-09C8-45C0-B519-A3A0A85258D5}" srcId="{885AD0F1-C82D-435F-B0BD-137A5EB7BDF1}" destId="{2D2F3BA3-FBCE-4ABE-85CA-B8587B3536C7}" srcOrd="0" destOrd="0" parTransId="{521544A8-7A41-46E3-B68A-A64ECACB193C}" sibTransId="{29A61252-0E98-43DF-819E-4298962D47E7}"/>
    <dgm:cxn modelId="{6EF1D1DC-9167-4C6F-A338-2EBC49CEBE04}" type="presOf" srcId="{1C695621-9115-4308-94E8-9E1E3017D95E}" destId="{1D65E4CB-C65C-4FFA-AC45-EE7CC5A630DC}" srcOrd="0" destOrd="0" presId="urn:microsoft.com/office/officeart/2005/8/layout/vList2"/>
    <dgm:cxn modelId="{364CDB0E-24BD-4676-8607-5C19B143F01C}" type="presOf" srcId="{A3635189-2E21-44B0-9F62-C37BC4E13F07}" destId="{3FEBF0C9-DC87-4BAC-8A3E-0F66B0AC005B}" srcOrd="0" destOrd="0" presId="urn:microsoft.com/office/officeart/2005/8/layout/vList2"/>
    <dgm:cxn modelId="{BAC8DDB5-1A5B-495D-BC08-83E8CADEA7C5}" type="presOf" srcId="{2D2F3BA3-FBCE-4ABE-85CA-B8587B3536C7}" destId="{48FC8C52-6CE8-4DB7-87CB-DBEECD3C0054}" srcOrd="0" destOrd="0" presId="urn:microsoft.com/office/officeart/2005/8/layout/vList2"/>
    <dgm:cxn modelId="{698B55DE-43FD-437D-8199-54321C0444A5}" type="presOf" srcId="{AF77C9A4-11FB-49D4-9C8C-1D882F650A71}" destId="{B71030C7-7A2C-49EB-A38D-C20F490D59C8}" srcOrd="0" destOrd="0" presId="urn:microsoft.com/office/officeart/2005/8/layout/vList2"/>
    <dgm:cxn modelId="{93552414-9BEB-49B4-84DC-8FDAF52100D8}" srcId="{885AD0F1-C82D-435F-B0BD-137A5EB7BDF1}" destId="{AF77C9A4-11FB-49D4-9C8C-1D882F650A71}" srcOrd="2" destOrd="0" parTransId="{50E3F363-4460-4B69-9CC2-05CF7FAA500C}" sibTransId="{7303E8FB-BABC-4044-A340-867995465A90}"/>
    <dgm:cxn modelId="{4C5733C4-69F1-48CE-8935-9968AB089E5E}" type="presOf" srcId="{885AD0F1-C82D-435F-B0BD-137A5EB7BDF1}" destId="{5E055832-8B9B-41C1-A6DE-64FDB7A4FB9C}" srcOrd="0" destOrd="0" presId="urn:microsoft.com/office/officeart/2005/8/layout/vList2"/>
    <dgm:cxn modelId="{18D2E941-0E72-43A7-B3FB-FB17642A9F18}" srcId="{885AD0F1-C82D-435F-B0BD-137A5EB7BDF1}" destId="{A3635189-2E21-44B0-9F62-C37BC4E13F07}" srcOrd="1" destOrd="0" parTransId="{DED8DF17-D0AA-4836-9F22-9516B1E3103E}" sibTransId="{31E12CD5-B0FA-473D-9947-CB94045191ED}"/>
    <dgm:cxn modelId="{A2C787A2-90E7-4164-BCEC-D77EC3A05F22}" type="presOf" srcId="{58F0B310-DADC-4B17-8ACF-2141F7E0A46A}" destId="{BEFECA97-4864-4CB3-9619-FDC8DDB48A51}" srcOrd="0" destOrd="0" presId="urn:microsoft.com/office/officeart/2005/8/layout/vList2"/>
    <dgm:cxn modelId="{3275DC25-57E7-4001-84FF-3F90FED6A277}" srcId="{2D2F3BA3-FBCE-4ABE-85CA-B8587B3536C7}" destId="{2E5BCD54-6E82-4218-BF77-3164476B7042}" srcOrd="0" destOrd="0" parTransId="{63A8F899-5747-4874-BB64-D4982F7688EF}" sibTransId="{CE0CCFD1-BE33-4906-96CE-5440CAC0C6F5}"/>
    <dgm:cxn modelId="{45264727-1274-4A45-A86F-CA9576CAF77D}" srcId="{AF77C9A4-11FB-49D4-9C8C-1D882F650A71}" destId="{58F0B310-DADC-4B17-8ACF-2141F7E0A46A}" srcOrd="0" destOrd="0" parTransId="{77378CC7-A787-4A4D-BDAC-CEEE747CAC60}" sibTransId="{D3F3CCE5-3FE2-4655-BECF-CE013930417C}"/>
    <dgm:cxn modelId="{3FF9FBE3-B50E-411B-8251-4EB7737C53F8}" type="presParOf" srcId="{5E055832-8B9B-41C1-A6DE-64FDB7A4FB9C}" destId="{48FC8C52-6CE8-4DB7-87CB-DBEECD3C0054}" srcOrd="0" destOrd="0" presId="urn:microsoft.com/office/officeart/2005/8/layout/vList2"/>
    <dgm:cxn modelId="{CBA469AF-EA36-4B2D-B14B-9EE0285E7563}" type="presParOf" srcId="{5E055832-8B9B-41C1-A6DE-64FDB7A4FB9C}" destId="{CC10D83E-F0BF-4295-A9AC-E6006B40201D}" srcOrd="1" destOrd="0" presId="urn:microsoft.com/office/officeart/2005/8/layout/vList2"/>
    <dgm:cxn modelId="{F149D695-CB86-4B7D-8489-3813BDF12734}" type="presParOf" srcId="{5E055832-8B9B-41C1-A6DE-64FDB7A4FB9C}" destId="{3FEBF0C9-DC87-4BAC-8A3E-0F66B0AC005B}" srcOrd="2" destOrd="0" presId="urn:microsoft.com/office/officeart/2005/8/layout/vList2"/>
    <dgm:cxn modelId="{BF9A637F-FA6E-4808-BA0C-326BA28690DB}" type="presParOf" srcId="{5E055832-8B9B-41C1-A6DE-64FDB7A4FB9C}" destId="{1D65E4CB-C65C-4FFA-AC45-EE7CC5A630DC}" srcOrd="3" destOrd="0" presId="urn:microsoft.com/office/officeart/2005/8/layout/vList2"/>
    <dgm:cxn modelId="{53A2D935-9F68-4A1A-8F59-524CF8FDD7F7}" type="presParOf" srcId="{5E055832-8B9B-41C1-A6DE-64FDB7A4FB9C}" destId="{B71030C7-7A2C-49EB-A38D-C20F490D59C8}" srcOrd="4" destOrd="0" presId="urn:microsoft.com/office/officeart/2005/8/layout/vList2"/>
    <dgm:cxn modelId="{C1B8C834-6605-4CFF-9C99-3A9BF00EADAA}" type="presParOf" srcId="{5E055832-8B9B-41C1-A6DE-64FDB7A4FB9C}" destId="{BEFECA97-4864-4CB3-9619-FDC8DDB48A5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3DD1AC-D87D-42CC-A9E7-0C613CFD870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C355AE9-4BC9-4EEB-938B-9DBAF8E9CBD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3200" dirty="0" smtClean="0"/>
            <a:t>Срочно вызываем врача – справка должна быть датирована днем экзамена или ранее</a:t>
          </a:r>
          <a:endParaRPr lang="ru-RU" sz="3200" dirty="0"/>
        </a:p>
      </dgm:t>
    </dgm:pt>
    <dgm:pt modelId="{D758D951-2F72-41A1-8220-8CF63DBB4028}" type="parTrans" cxnId="{B0226962-6E98-48F2-8435-8A66A3223A96}">
      <dgm:prSet/>
      <dgm:spPr/>
      <dgm:t>
        <a:bodyPr/>
        <a:lstStyle/>
        <a:p>
          <a:endParaRPr lang="ru-RU"/>
        </a:p>
      </dgm:t>
    </dgm:pt>
    <dgm:pt modelId="{FBA9CFD1-D25F-4AE9-9DD7-CED23CACAAB2}" type="sibTrans" cxnId="{B0226962-6E98-48F2-8435-8A66A3223A96}">
      <dgm:prSet/>
      <dgm:spPr/>
      <dgm:t>
        <a:bodyPr/>
        <a:lstStyle/>
        <a:p>
          <a:endParaRPr lang="ru-RU" dirty="0"/>
        </a:p>
      </dgm:t>
    </dgm:pt>
    <dgm:pt modelId="{1DB63A81-E710-45F9-A3DC-F5F7D46671F2}">
      <dgm:prSet phldrT="[Текст]" custT="1"/>
      <dgm:spPr/>
      <dgm:t>
        <a:bodyPr/>
        <a:lstStyle/>
        <a:p>
          <a:r>
            <a:rPr lang="ru-RU" sz="2800" dirty="0" smtClean="0"/>
            <a:t>Не позже дня экзамена принести </a:t>
          </a:r>
          <a:r>
            <a:rPr lang="ru-RU" sz="2800" b="1" dirty="0" smtClean="0"/>
            <a:t>справку в школу </a:t>
          </a:r>
          <a:r>
            <a:rPr lang="ru-RU" sz="2800" dirty="0" smtClean="0"/>
            <a:t>и написать </a:t>
          </a:r>
          <a:r>
            <a:rPr lang="ru-RU" sz="2800" b="1" dirty="0" smtClean="0"/>
            <a:t>заявление о переносе экзамена</a:t>
          </a:r>
          <a:r>
            <a:rPr lang="ru-RU" sz="2800" dirty="0" smtClean="0"/>
            <a:t> на резервный день</a:t>
          </a:r>
          <a:endParaRPr lang="ru-RU" sz="2800" dirty="0"/>
        </a:p>
      </dgm:t>
    </dgm:pt>
    <dgm:pt modelId="{C8F91480-4E9E-48EB-AC85-49A4C77B0EBE}" type="parTrans" cxnId="{CAB80AC5-BFF7-4249-A9EA-5BEB401BC4A9}">
      <dgm:prSet/>
      <dgm:spPr/>
      <dgm:t>
        <a:bodyPr/>
        <a:lstStyle/>
        <a:p>
          <a:endParaRPr lang="ru-RU"/>
        </a:p>
      </dgm:t>
    </dgm:pt>
    <dgm:pt modelId="{07C7CB50-98AA-4E89-A5AD-3F16595D84B2}" type="sibTrans" cxnId="{CAB80AC5-BFF7-4249-A9EA-5BEB401BC4A9}">
      <dgm:prSet/>
      <dgm:spPr/>
      <dgm:t>
        <a:bodyPr/>
        <a:lstStyle/>
        <a:p>
          <a:endParaRPr lang="ru-RU" dirty="0"/>
        </a:p>
      </dgm:t>
    </dgm:pt>
    <dgm:pt modelId="{B279EB30-5CA4-4C39-9517-194111FA4A6A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800" dirty="0" smtClean="0">
              <a:solidFill>
                <a:srgbClr val="FF0000"/>
              </a:solidFill>
            </a:rPr>
            <a:t>. </a:t>
          </a:r>
          <a:r>
            <a:rPr lang="ru-RU" sz="2800" dirty="0" smtClean="0"/>
            <a:t>Учащийся будет допущен к пересдаче только если есть документ, что он здоров</a:t>
          </a:r>
          <a:endParaRPr lang="ru-RU" sz="2800" dirty="0"/>
        </a:p>
      </dgm:t>
    </dgm:pt>
    <dgm:pt modelId="{F211083A-08D4-44B2-9E28-4635D44FE56F}" type="parTrans" cxnId="{106C6ECC-4409-4EC6-A7B6-30568A836A04}">
      <dgm:prSet/>
      <dgm:spPr/>
      <dgm:t>
        <a:bodyPr/>
        <a:lstStyle/>
        <a:p>
          <a:endParaRPr lang="ru-RU"/>
        </a:p>
      </dgm:t>
    </dgm:pt>
    <dgm:pt modelId="{2A2E4EC8-F864-4276-AC46-7D59DFC96769}" type="sibTrans" cxnId="{106C6ECC-4409-4EC6-A7B6-30568A836A04}">
      <dgm:prSet/>
      <dgm:spPr/>
      <dgm:t>
        <a:bodyPr/>
        <a:lstStyle/>
        <a:p>
          <a:endParaRPr lang="ru-RU"/>
        </a:p>
      </dgm:t>
    </dgm:pt>
    <dgm:pt modelId="{88CD5155-8706-40D9-A64B-C487F198CBD6}" type="pres">
      <dgm:prSet presAssocID="{FC3DD1AC-D87D-42CC-A9E7-0C613CFD8705}" presName="linearFlow" presStyleCnt="0">
        <dgm:presLayoutVars>
          <dgm:resizeHandles val="exact"/>
        </dgm:presLayoutVars>
      </dgm:prSet>
      <dgm:spPr/>
    </dgm:pt>
    <dgm:pt modelId="{75FF8084-E32E-4ADA-A35E-4ECF8F983BCF}" type="pres">
      <dgm:prSet presAssocID="{AC355AE9-4BC9-4EEB-938B-9DBAF8E9CBDB}" presName="node" presStyleLbl="node1" presStyleIdx="0" presStyleCnt="3" custScaleX="299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439CF-8317-4D77-8077-2999D2869E96}" type="pres">
      <dgm:prSet presAssocID="{FBA9CFD1-D25F-4AE9-9DD7-CED23CACAAB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2EFCAB8-1204-4BC1-956F-8EC7B5BB9556}" type="pres">
      <dgm:prSet presAssocID="{FBA9CFD1-D25F-4AE9-9DD7-CED23CACAAB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E8F34E4-A872-4392-927B-C08EE198970C}" type="pres">
      <dgm:prSet presAssocID="{1DB63A81-E710-45F9-A3DC-F5F7D46671F2}" presName="node" presStyleLbl="node1" presStyleIdx="1" presStyleCnt="3" custScaleX="293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AF8D-BC25-44CD-AA30-1F20AAD17955}" type="pres">
      <dgm:prSet presAssocID="{07C7CB50-98AA-4E89-A5AD-3F16595D84B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07A3735-5F82-4D4E-A89F-47C775DE9676}" type="pres">
      <dgm:prSet presAssocID="{07C7CB50-98AA-4E89-A5AD-3F16595D84B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C08257A-CAA9-40F5-ABBD-30DBBCAF7F3E}" type="pres">
      <dgm:prSet presAssocID="{B279EB30-5CA4-4C39-9517-194111FA4A6A}" presName="node" presStyleLbl="node1" presStyleIdx="2" presStyleCnt="3" custScaleX="29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80AC5-BFF7-4249-A9EA-5BEB401BC4A9}" srcId="{FC3DD1AC-D87D-42CC-A9E7-0C613CFD8705}" destId="{1DB63A81-E710-45F9-A3DC-F5F7D46671F2}" srcOrd="1" destOrd="0" parTransId="{C8F91480-4E9E-48EB-AC85-49A4C77B0EBE}" sibTransId="{07C7CB50-98AA-4E89-A5AD-3F16595D84B2}"/>
    <dgm:cxn modelId="{4BBCB1C1-9F02-439F-A803-7E065991E9B2}" type="presOf" srcId="{07C7CB50-98AA-4E89-A5AD-3F16595D84B2}" destId="{707A3735-5F82-4D4E-A89F-47C775DE9676}" srcOrd="1" destOrd="0" presId="urn:microsoft.com/office/officeart/2005/8/layout/process2"/>
    <dgm:cxn modelId="{106C6ECC-4409-4EC6-A7B6-30568A836A04}" srcId="{FC3DD1AC-D87D-42CC-A9E7-0C613CFD8705}" destId="{B279EB30-5CA4-4C39-9517-194111FA4A6A}" srcOrd="2" destOrd="0" parTransId="{F211083A-08D4-44B2-9E28-4635D44FE56F}" sibTransId="{2A2E4EC8-F864-4276-AC46-7D59DFC96769}"/>
    <dgm:cxn modelId="{A4B1D5E0-8D2F-4EF5-B15A-170D1F42F0BA}" type="presOf" srcId="{07C7CB50-98AA-4E89-A5AD-3F16595D84B2}" destId="{CFDDAF8D-BC25-44CD-AA30-1F20AAD17955}" srcOrd="0" destOrd="0" presId="urn:microsoft.com/office/officeart/2005/8/layout/process2"/>
    <dgm:cxn modelId="{6F663B66-4A11-4D6A-B4E2-5E205E197F0E}" type="presOf" srcId="{B279EB30-5CA4-4C39-9517-194111FA4A6A}" destId="{CC08257A-CAA9-40F5-ABBD-30DBBCAF7F3E}" srcOrd="0" destOrd="0" presId="urn:microsoft.com/office/officeart/2005/8/layout/process2"/>
    <dgm:cxn modelId="{9AC3187C-EBE1-40B9-850B-5EBA8C1A29D9}" type="presOf" srcId="{AC355AE9-4BC9-4EEB-938B-9DBAF8E9CBDB}" destId="{75FF8084-E32E-4ADA-A35E-4ECF8F983BCF}" srcOrd="0" destOrd="0" presId="urn:microsoft.com/office/officeart/2005/8/layout/process2"/>
    <dgm:cxn modelId="{B0226962-6E98-48F2-8435-8A66A3223A96}" srcId="{FC3DD1AC-D87D-42CC-A9E7-0C613CFD8705}" destId="{AC355AE9-4BC9-4EEB-938B-9DBAF8E9CBDB}" srcOrd="0" destOrd="0" parTransId="{D758D951-2F72-41A1-8220-8CF63DBB4028}" sibTransId="{FBA9CFD1-D25F-4AE9-9DD7-CED23CACAAB2}"/>
    <dgm:cxn modelId="{4B61ACAC-6A23-4BE2-9B64-FA3014406303}" type="presOf" srcId="{FBA9CFD1-D25F-4AE9-9DD7-CED23CACAAB2}" destId="{32EFCAB8-1204-4BC1-956F-8EC7B5BB9556}" srcOrd="1" destOrd="0" presId="urn:microsoft.com/office/officeart/2005/8/layout/process2"/>
    <dgm:cxn modelId="{126654CD-EAEE-40F3-8036-B926B5BE5523}" type="presOf" srcId="{1DB63A81-E710-45F9-A3DC-F5F7D46671F2}" destId="{5E8F34E4-A872-4392-927B-C08EE198970C}" srcOrd="0" destOrd="0" presId="urn:microsoft.com/office/officeart/2005/8/layout/process2"/>
    <dgm:cxn modelId="{0F8BE688-8DC0-482D-A03A-9C1E5386F48B}" type="presOf" srcId="{FC3DD1AC-D87D-42CC-A9E7-0C613CFD8705}" destId="{88CD5155-8706-40D9-A64B-C487F198CBD6}" srcOrd="0" destOrd="0" presId="urn:microsoft.com/office/officeart/2005/8/layout/process2"/>
    <dgm:cxn modelId="{41048978-6716-4747-BCBB-6320360BB6EB}" type="presOf" srcId="{FBA9CFD1-D25F-4AE9-9DD7-CED23CACAAB2}" destId="{D5A439CF-8317-4D77-8077-2999D2869E96}" srcOrd="0" destOrd="0" presId="urn:microsoft.com/office/officeart/2005/8/layout/process2"/>
    <dgm:cxn modelId="{50F6F4FE-4101-4F9E-80D3-E239EEE7B999}" type="presParOf" srcId="{88CD5155-8706-40D9-A64B-C487F198CBD6}" destId="{75FF8084-E32E-4ADA-A35E-4ECF8F983BCF}" srcOrd="0" destOrd="0" presId="urn:microsoft.com/office/officeart/2005/8/layout/process2"/>
    <dgm:cxn modelId="{37B5AC4A-05B3-4793-8282-942B1FCE99FB}" type="presParOf" srcId="{88CD5155-8706-40D9-A64B-C487F198CBD6}" destId="{D5A439CF-8317-4D77-8077-2999D2869E96}" srcOrd="1" destOrd="0" presId="urn:microsoft.com/office/officeart/2005/8/layout/process2"/>
    <dgm:cxn modelId="{332A744E-36F8-4338-87BC-13FADF4BD046}" type="presParOf" srcId="{D5A439CF-8317-4D77-8077-2999D2869E96}" destId="{32EFCAB8-1204-4BC1-956F-8EC7B5BB9556}" srcOrd="0" destOrd="0" presId="urn:microsoft.com/office/officeart/2005/8/layout/process2"/>
    <dgm:cxn modelId="{6B8F8FCB-E23E-493A-9DC1-984457A433F7}" type="presParOf" srcId="{88CD5155-8706-40D9-A64B-C487F198CBD6}" destId="{5E8F34E4-A872-4392-927B-C08EE198970C}" srcOrd="2" destOrd="0" presId="urn:microsoft.com/office/officeart/2005/8/layout/process2"/>
    <dgm:cxn modelId="{B6E006B1-DC31-447D-8192-587700D97E65}" type="presParOf" srcId="{88CD5155-8706-40D9-A64B-C487F198CBD6}" destId="{CFDDAF8D-BC25-44CD-AA30-1F20AAD17955}" srcOrd="3" destOrd="0" presId="urn:microsoft.com/office/officeart/2005/8/layout/process2"/>
    <dgm:cxn modelId="{F9A90773-8365-4E83-93D4-8CB8A658BB1F}" type="presParOf" srcId="{CFDDAF8D-BC25-44CD-AA30-1F20AAD17955}" destId="{707A3735-5F82-4D4E-A89F-47C775DE9676}" srcOrd="0" destOrd="0" presId="urn:microsoft.com/office/officeart/2005/8/layout/process2"/>
    <dgm:cxn modelId="{A506E19B-2A2F-42A9-A378-ACCB1737B08B}" type="presParOf" srcId="{88CD5155-8706-40D9-A64B-C487F198CBD6}" destId="{CC08257A-CAA9-40F5-ABBD-30DBBCAF7F3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898AD-CC80-4374-8865-58B2891411B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303454B3-9190-4C08-9805-FB5CC49B2B9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Руководитель ППЭ вызывает скорую</a:t>
          </a:r>
        </a:p>
      </dgm:t>
    </dgm:pt>
    <dgm:pt modelId="{BC861E86-6D52-4B8D-8FBE-5DB18EE5C8E0}" type="parTrans" cxnId="{2A8353AB-154E-4BA5-8A22-56B8ED832D04}">
      <dgm:prSet/>
      <dgm:spPr/>
      <dgm:t>
        <a:bodyPr/>
        <a:lstStyle/>
        <a:p>
          <a:endParaRPr lang="ru-RU"/>
        </a:p>
      </dgm:t>
    </dgm:pt>
    <dgm:pt modelId="{37C6EA12-55E2-4535-995A-6BF09C861419}" type="sibTrans" cxnId="{2A8353AB-154E-4BA5-8A22-56B8ED832D04}">
      <dgm:prSet/>
      <dgm:spPr/>
      <dgm:t>
        <a:bodyPr/>
        <a:lstStyle/>
        <a:p>
          <a:endParaRPr lang="ru-RU" dirty="0"/>
        </a:p>
      </dgm:t>
    </dgm:pt>
    <dgm:pt modelId="{9F92A85E-1D9C-4D85-8592-7018E1E93E81}">
      <dgm:prSet/>
      <dgm:spPr/>
      <dgm:t>
        <a:bodyPr/>
        <a:lstStyle/>
        <a:p>
          <a:r>
            <a:rPr lang="ru-RU" dirty="0" smtClean="0"/>
            <a:t>Результаты аннулируются</a:t>
          </a:r>
          <a:endParaRPr lang="ru-RU" dirty="0"/>
        </a:p>
      </dgm:t>
    </dgm:pt>
    <dgm:pt modelId="{A2A02BDD-ED34-43D0-90A5-773B8B4765F6}" type="parTrans" cxnId="{D12E8870-DAB9-4850-B24E-147859523FD5}">
      <dgm:prSet/>
      <dgm:spPr/>
      <dgm:t>
        <a:bodyPr/>
        <a:lstStyle/>
        <a:p>
          <a:endParaRPr lang="ru-RU"/>
        </a:p>
      </dgm:t>
    </dgm:pt>
    <dgm:pt modelId="{312FB132-3905-4239-B5F4-C24EFDF3A250}" type="sibTrans" cxnId="{D12E8870-DAB9-4850-B24E-147859523FD5}">
      <dgm:prSet/>
      <dgm:spPr/>
      <dgm:t>
        <a:bodyPr/>
        <a:lstStyle/>
        <a:p>
          <a:endParaRPr lang="ru-RU"/>
        </a:p>
      </dgm:t>
    </dgm:pt>
    <dgm:pt modelId="{38C84D09-D64B-47CC-BA86-12B73D0280DF}">
      <dgm:prSet/>
      <dgm:spPr/>
      <dgm:t>
        <a:bodyPr/>
        <a:lstStyle/>
        <a:p>
          <a:r>
            <a:rPr lang="ru-RU" dirty="0" smtClean="0"/>
            <a:t>Пишем заявление на резервные дни</a:t>
          </a:r>
          <a:endParaRPr lang="ru-RU" dirty="0"/>
        </a:p>
      </dgm:t>
    </dgm:pt>
    <dgm:pt modelId="{58CBE935-866A-418F-8A7E-F96FD7858524}" type="parTrans" cxnId="{298B0F83-8ADC-49A9-A898-A190823C1B7A}">
      <dgm:prSet/>
      <dgm:spPr/>
      <dgm:t>
        <a:bodyPr/>
        <a:lstStyle/>
        <a:p>
          <a:endParaRPr lang="ru-RU"/>
        </a:p>
      </dgm:t>
    </dgm:pt>
    <dgm:pt modelId="{40A40998-D753-4349-9B8C-669BD80521D2}" type="sibTrans" cxnId="{298B0F83-8ADC-49A9-A898-A190823C1B7A}">
      <dgm:prSet/>
      <dgm:spPr/>
      <dgm:t>
        <a:bodyPr/>
        <a:lstStyle/>
        <a:p>
          <a:endParaRPr lang="ru-RU"/>
        </a:p>
      </dgm:t>
    </dgm:pt>
    <dgm:pt modelId="{53E91B36-76D3-4F7A-ACEE-FB7731D6F2B9}">
      <dgm:prSet/>
      <dgm:spPr/>
      <dgm:t>
        <a:bodyPr/>
        <a:lstStyle/>
        <a:p>
          <a:r>
            <a:rPr lang="ru-RU" dirty="0" smtClean="0"/>
            <a:t>Обращаемся в поликлинику по месту жительства, берем справку</a:t>
          </a:r>
          <a:endParaRPr lang="ru-RU" dirty="0"/>
        </a:p>
      </dgm:t>
    </dgm:pt>
    <dgm:pt modelId="{A5B18AD8-512F-497F-82C1-7447CB6D7F21}" type="parTrans" cxnId="{811538A1-549D-463A-8675-4C0882C23B8B}">
      <dgm:prSet/>
      <dgm:spPr/>
      <dgm:t>
        <a:bodyPr/>
        <a:lstStyle/>
        <a:p>
          <a:endParaRPr lang="ru-RU"/>
        </a:p>
      </dgm:t>
    </dgm:pt>
    <dgm:pt modelId="{6E51840F-BC1A-43B8-BC85-DB14865005E0}" type="sibTrans" cxnId="{811538A1-549D-463A-8675-4C0882C23B8B}">
      <dgm:prSet/>
      <dgm:spPr/>
      <dgm:t>
        <a:bodyPr/>
        <a:lstStyle/>
        <a:p>
          <a:endParaRPr lang="ru-RU"/>
        </a:p>
      </dgm:t>
    </dgm:pt>
    <dgm:pt modelId="{2D90D24E-34ED-4DB0-A7AF-D35BC0E96C2A}">
      <dgm:prSet/>
      <dgm:spPr/>
      <dgm:t>
        <a:bodyPr/>
        <a:lstStyle/>
        <a:p>
          <a:r>
            <a:rPr lang="ru-RU" dirty="0" smtClean="0"/>
            <a:t>Закрываем справку, сдаем экзамен повторно</a:t>
          </a:r>
          <a:endParaRPr lang="ru-RU" dirty="0"/>
        </a:p>
      </dgm:t>
    </dgm:pt>
    <dgm:pt modelId="{F73F8259-9B87-473D-94B3-72A0763D572F}" type="parTrans" cxnId="{08C34CAF-DF9B-4D17-BBB8-5611AE97B91D}">
      <dgm:prSet/>
      <dgm:spPr/>
      <dgm:t>
        <a:bodyPr/>
        <a:lstStyle/>
        <a:p>
          <a:endParaRPr lang="ru-RU"/>
        </a:p>
      </dgm:t>
    </dgm:pt>
    <dgm:pt modelId="{0F1EAC1A-795B-449E-BA2F-C387C8D16B5D}" type="sibTrans" cxnId="{08C34CAF-DF9B-4D17-BBB8-5611AE97B91D}">
      <dgm:prSet/>
      <dgm:spPr/>
      <dgm:t>
        <a:bodyPr/>
        <a:lstStyle/>
        <a:p>
          <a:endParaRPr lang="ru-RU"/>
        </a:p>
      </dgm:t>
    </dgm:pt>
    <dgm:pt modelId="{EDDC90BC-2C5E-4F87-8C30-C6B4E17B563B}">
      <dgm:prSet/>
      <dgm:spPr/>
      <dgm:t>
        <a:bodyPr/>
        <a:lstStyle/>
        <a:p>
          <a:r>
            <a:rPr lang="ru-RU" dirty="0" smtClean="0"/>
            <a:t>Сообщил организатору</a:t>
          </a:r>
          <a:endParaRPr lang="ru-RU" dirty="0"/>
        </a:p>
      </dgm:t>
    </dgm:pt>
    <dgm:pt modelId="{E6606FAE-CF54-4FA5-A731-D7EC34D3BCF3}" type="parTrans" cxnId="{0244C60B-5DB8-4A90-830C-33990317E388}">
      <dgm:prSet/>
      <dgm:spPr/>
      <dgm:t>
        <a:bodyPr/>
        <a:lstStyle/>
        <a:p>
          <a:endParaRPr lang="ru-RU"/>
        </a:p>
      </dgm:t>
    </dgm:pt>
    <dgm:pt modelId="{D3815786-E3C0-4C95-9BCC-631168B55263}" type="sibTrans" cxnId="{0244C60B-5DB8-4A90-830C-33990317E388}">
      <dgm:prSet/>
      <dgm:spPr/>
      <dgm:t>
        <a:bodyPr/>
        <a:lstStyle/>
        <a:p>
          <a:endParaRPr lang="ru-RU" dirty="0"/>
        </a:p>
      </dgm:t>
    </dgm:pt>
    <dgm:pt modelId="{E08B0CDD-B52B-40AA-B832-585B92F150F9}" type="pres">
      <dgm:prSet presAssocID="{926898AD-CC80-4374-8865-58B2891411B8}" presName="diagram" presStyleCnt="0">
        <dgm:presLayoutVars>
          <dgm:dir/>
          <dgm:resizeHandles val="exact"/>
        </dgm:presLayoutVars>
      </dgm:prSet>
      <dgm:spPr/>
    </dgm:pt>
    <dgm:pt modelId="{DA87CAF8-0816-4D05-A302-060032093714}" type="pres">
      <dgm:prSet presAssocID="{EDDC90BC-2C5E-4F87-8C30-C6B4E17B56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7981C-425E-47AA-A30D-8E56CD91B64E}" type="pres">
      <dgm:prSet presAssocID="{D3815786-E3C0-4C95-9BCC-631168B5526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07CC61-419C-4E32-A32E-2A7B4B947B4A}" type="pres">
      <dgm:prSet presAssocID="{D3815786-E3C0-4C95-9BCC-631168B5526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4AEF790-2C97-4382-BC88-9FB707CD4425}" type="pres">
      <dgm:prSet presAssocID="{303454B3-9190-4C08-9805-FB5CC49B2B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651B3-BEFF-4547-A500-FA59C42E86F3}" type="pres">
      <dgm:prSet presAssocID="{37C6EA12-55E2-4535-995A-6BF09C86141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F621D5B-7CC5-4219-9E43-CBE4140249A3}" type="pres">
      <dgm:prSet presAssocID="{37C6EA12-55E2-4535-995A-6BF09C86141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1CFE06A-048E-4D8D-8B14-FA61BE55D330}" type="pres">
      <dgm:prSet presAssocID="{9F92A85E-1D9C-4D85-8592-7018E1E93E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281EC-B30C-4FC2-B9FB-9CCD67525307}" type="pres">
      <dgm:prSet presAssocID="{312FB132-3905-4239-B5F4-C24EFDF3A25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58F7CE5-7B70-4DBA-AB5F-E4D57CD53706}" type="pres">
      <dgm:prSet presAssocID="{312FB132-3905-4239-B5F4-C24EFDF3A25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4CA96C5-50C4-4395-9B07-AE04059504BB}" type="pres">
      <dgm:prSet presAssocID="{53E91B36-76D3-4F7A-ACEE-FB7731D6F2B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8B73-0887-4F59-BB26-2E28DB133D0E}" type="pres">
      <dgm:prSet presAssocID="{6E51840F-BC1A-43B8-BC85-DB14865005E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D3B1137-2F9B-4526-8947-9F037162F8CB}" type="pres">
      <dgm:prSet presAssocID="{6E51840F-BC1A-43B8-BC85-DB14865005E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757AD4B-4D71-4A85-9880-D4793893A18D}" type="pres">
      <dgm:prSet presAssocID="{38C84D09-D64B-47CC-BA86-12B73D0280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CF58C-F47B-43B3-80A0-135020178659}" type="pres">
      <dgm:prSet presAssocID="{40A40998-D753-4349-9B8C-669BD80521D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9121B49-306B-4F3D-B427-E892D4EF2961}" type="pres">
      <dgm:prSet presAssocID="{40A40998-D753-4349-9B8C-669BD80521D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4B4E1F1-E79D-463C-878F-BA4369B5CA58}" type="pres">
      <dgm:prSet presAssocID="{2D90D24E-34ED-4DB0-A7AF-D35BC0E96C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16E64-5D4B-406A-B7F5-81AD544FA256}" type="presOf" srcId="{312FB132-3905-4239-B5F4-C24EFDF3A250}" destId="{570281EC-B30C-4FC2-B9FB-9CCD67525307}" srcOrd="0" destOrd="0" presId="urn:microsoft.com/office/officeart/2005/8/layout/process5"/>
    <dgm:cxn modelId="{E829DFFB-D57E-4AD1-94C3-2A152ED5A44D}" type="presOf" srcId="{D3815786-E3C0-4C95-9BCC-631168B55263}" destId="{AC07CC61-419C-4E32-A32E-2A7B4B947B4A}" srcOrd="1" destOrd="0" presId="urn:microsoft.com/office/officeart/2005/8/layout/process5"/>
    <dgm:cxn modelId="{DF9E612B-E3AF-4927-87BC-32C476013D21}" type="presOf" srcId="{926898AD-CC80-4374-8865-58B2891411B8}" destId="{E08B0CDD-B52B-40AA-B832-585B92F150F9}" srcOrd="0" destOrd="0" presId="urn:microsoft.com/office/officeart/2005/8/layout/process5"/>
    <dgm:cxn modelId="{D5B28726-0A38-438F-A01A-6F7CE931A76D}" type="presOf" srcId="{53E91B36-76D3-4F7A-ACEE-FB7731D6F2B9}" destId="{34CA96C5-50C4-4395-9B07-AE04059504BB}" srcOrd="0" destOrd="0" presId="urn:microsoft.com/office/officeart/2005/8/layout/process5"/>
    <dgm:cxn modelId="{811538A1-549D-463A-8675-4C0882C23B8B}" srcId="{926898AD-CC80-4374-8865-58B2891411B8}" destId="{53E91B36-76D3-4F7A-ACEE-FB7731D6F2B9}" srcOrd="3" destOrd="0" parTransId="{A5B18AD8-512F-497F-82C1-7447CB6D7F21}" sibTransId="{6E51840F-BC1A-43B8-BC85-DB14865005E0}"/>
    <dgm:cxn modelId="{0244C60B-5DB8-4A90-830C-33990317E388}" srcId="{926898AD-CC80-4374-8865-58B2891411B8}" destId="{EDDC90BC-2C5E-4F87-8C30-C6B4E17B563B}" srcOrd="0" destOrd="0" parTransId="{E6606FAE-CF54-4FA5-A731-D7EC34D3BCF3}" sibTransId="{D3815786-E3C0-4C95-9BCC-631168B55263}"/>
    <dgm:cxn modelId="{E3A1EC8F-452F-402E-80AD-920590C7BC77}" type="presOf" srcId="{40A40998-D753-4349-9B8C-669BD80521D2}" destId="{9EACF58C-F47B-43B3-80A0-135020178659}" srcOrd="0" destOrd="0" presId="urn:microsoft.com/office/officeart/2005/8/layout/process5"/>
    <dgm:cxn modelId="{2A8353AB-154E-4BA5-8A22-56B8ED832D04}" srcId="{926898AD-CC80-4374-8865-58B2891411B8}" destId="{303454B3-9190-4C08-9805-FB5CC49B2B91}" srcOrd="1" destOrd="0" parTransId="{BC861E86-6D52-4B8D-8FBE-5DB18EE5C8E0}" sibTransId="{37C6EA12-55E2-4535-995A-6BF09C861419}"/>
    <dgm:cxn modelId="{5AE6C602-AE6B-4C82-9BEF-ADDBBF472750}" type="presOf" srcId="{38C84D09-D64B-47CC-BA86-12B73D0280DF}" destId="{0757AD4B-4D71-4A85-9880-D4793893A18D}" srcOrd="0" destOrd="0" presId="urn:microsoft.com/office/officeart/2005/8/layout/process5"/>
    <dgm:cxn modelId="{1DE5B7A4-CCAC-4D88-83C5-6A569E86DAC0}" type="presOf" srcId="{6E51840F-BC1A-43B8-BC85-DB14865005E0}" destId="{E4ED8B73-0887-4F59-BB26-2E28DB133D0E}" srcOrd="0" destOrd="0" presId="urn:microsoft.com/office/officeart/2005/8/layout/process5"/>
    <dgm:cxn modelId="{8E59ED09-83DA-44F1-8FFE-D4824DA5EF18}" type="presOf" srcId="{EDDC90BC-2C5E-4F87-8C30-C6B4E17B563B}" destId="{DA87CAF8-0816-4D05-A302-060032093714}" srcOrd="0" destOrd="0" presId="urn:microsoft.com/office/officeart/2005/8/layout/process5"/>
    <dgm:cxn modelId="{08C34CAF-DF9B-4D17-BBB8-5611AE97B91D}" srcId="{926898AD-CC80-4374-8865-58B2891411B8}" destId="{2D90D24E-34ED-4DB0-A7AF-D35BC0E96C2A}" srcOrd="5" destOrd="0" parTransId="{F73F8259-9B87-473D-94B3-72A0763D572F}" sibTransId="{0F1EAC1A-795B-449E-BA2F-C387C8D16B5D}"/>
    <dgm:cxn modelId="{46A6A460-0CAF-4ACA-A706-C55EBAB2ABF7}" type="presOf" srcId="{40A40998-D753-4349-9B8C-669BD80521D2}" destId="{49121B49-306B-4F3D-B427-E892D4EF2961}" srcOrd="1" destOrd="0" presId="urn:microsoft.com/office/officeart/2005/8/layout/process5"/>
    <dgm:cxn modelId="{BC29F2FD-F15A-42B7-9F73-02669DD22029}" type="presOf" srcId="{6E51840F-BC1A-43B8-BC85-DB14865005E0}" destId="{4D3B1137-2F9B-4526-8947-9F037162F8CB}" srcOrd="1" destOrd="0" presId="urn:microsoft.com/office/officeart/2005/8/layout/process5"/>
    <dgm:cxn modelId="{3DD214E9-3BE1-4533-B5B6-47EC6577F02C}" type="presOf" srcId="{D3815786-E3C0-4C95-9BCC-631168B55263}" destId="{B427981C-425E-47AA-A30D-8E56CD91B64E}" srcOrd="0" destOrd="0" presId="urn:microsoft.com/office/officeart/2005/8/layout/process5"/>
    <dgm:cxn modelId="{D12E8870-DAB9-4850-B24E-147859523FD5}" srcId="{926898AD-CC80-4374-8865-58B2891411B8}" destId="{9F92A85E-1D9C-4D85-8592-7018E1E93E81}" srcOrd="2" destOrd="0" parTransId="{A2A02BDD-ED34-43D0-90A5-773B8B4765F6}" sibTransId="{312FB132-3905-4239-B5F4-C24EFDF3A250}"/>
    <dgm:cxn modelId="{4AEB2EB7-9A27-456C-B5AA-E4DE4BD0EBF8}" type="presOf" srcId="{37C6EA12-55E2-4535-995A-6BF09C861419}" destId="{8F621D5B-7CC5-4219-9E43-CBE4140249A3}" srcOrd="1" destOrd="0" presId="urn:microsoft.com/office/officeart/2005/8/layout/process5"/>
    <dgm:cxn modelId="{C003A2A5-7A62-4603-8970-0F4377761EAA}" type="presOf" srcId="{9F92A85E-1D9C-4D85-8592-7018E1E93E81}" destId="{D1CFE06A-048E-4D8D-8B14-FA61BE55D330}" srcOrd="0" destOrd="0" presId="urn:microsoft.com/office/officeart/2005/8/layout/process5"/>
    <dgm:cxn modelId="{4BAECD81-CC1F-4E19-A49F-797D1125910C}" type="presOf" srcId="{312FB132-3905-4239-B5F4-C24EFDF3A250}" destId="{458F7CE5-7B70-4DBA-AB5F-E4D57CD53706}" srcOrd="1" destOrd="0" presId="urn:microsoft.com/office/officeart/2005/8/layout/process5"/>
    <dgm:cxn modelId="{C609E2E2-CF41-4C58-A64F-ECA585592CC1}" type="presOf" srcId="{2D90D24E-34ED-4DB0-A7AF-D35BC0E96C2A}" destId="{C4B4E1F1-E79D-463C-878F-BA4369B5CA58}" srcOrd="0" destOrd="0" presId="urn:microsoft.com/office/officeart/2005/8/layout/process5"/>
    <dgm:cxn modelId="{063A6F28-41C8-4AD5-B02B-2DCA0C03C848}" type="presOf" srcId="{303454B3-9190-4C08-9805-FB5CC49B2B91}" destId="{94AEF790-2C97-4382-BC88-9FB707CD4425}" srcOrd="0" destOrd="0" presId="urn:microsoft.com/office/officeart/2005/8/layout/process5"/>
    <dgm:cxn modelId="{298B0F83-8ADC-49A9-A898-A190823C1B7A}" srcId="{926898AD-CC80-4374-8865-58B2891411B8}" destId="{38C84D09-D64B-47CC-BA86-12B73D0280DF}" srcOrd="4" destOrd="0" parTransId="{58CBE935-866A-418F-8A7E-F96FD7858524}" sibTransId="{40A40998-D753-4349-9B8C-669BD80521D2}"/>
    <dgm:cxn modelId="{66C2135E-CB00-456B-B645-4ECC4D81C981}" type="presOf" srcId="{37C6EA12-55E2-4535-995A-6BF09C861419}" destId="{CF8651B3-BEFF-4547-A500-FA59C42E86F3}" srcOrd="0" destOrd="0" presId="urn:microsoft.com/office/officeart/2005/8/layout/process5"/>
    <dgm:cxn modelId="{2D817D32-DA22-4A0B-B72A-6A53C14C21BE}" type="presParOf" srcId="{E08B0CDD-B52B-40AA-B832-585B92F150F9}" destId="{DA87CAF8-0816-4D05-A302-060032093714}" srcOrd="0" destOrd="0" presId="urn:microsoft.com/office/officeart/2005/8/layout/process5"/>
    <dgm:cxn modelId="{198EEA43-8A24-4135-8463-B9BF3ECC27C6}" type="presParOf" srcId="{E08B0CDD-B52B-40AA-B832-585B92F150F9}" destId="{B427981C-425E-47AA-A30D-8E56CD91B64E}" srcOrd="1" destOrd="0" presId="urn:microsoft.com/office/officeart/2005/8/layout/process5"/>
    <dgm:cxn modelId="{E7D10174-C567-4986-89D6-3B11DB84C8FD}" type="presParOf" srcId="{B427981C-425E-47AA-A30D-8E56CD91B64E}" destId="{AC07CC61-419C-4E32-A32E-2A7B4B947B4A}" srcOrd="0" destOrd="0" presId="urn:microsoft.com/office/officeart/2005/8/layout/process5"/>
    <dgm:cxn modelId="{360FC494-BD98-45F7-BCD0-62DEA7EA8E57}" type="presParOf" srcId="{E08B0CDD-B52B-40AA-B832-585B92F150F9}" destId="{94AEF790-2C97-4382-BC88-9FB707CD4425}" srcOrd="2" destOrd="0" presId="urn:microsoft.com/office/officeart/2005/8/layout/process5"/>
    <dgm:cxn modelId="{9008FA23-4929-4A2A-95B2-A29F5BA00913}" type="presParOf" srcId="{E08B0CDD-B52B-40AA-B832-585B92F150F9}" destId="{CF8651B3-BEFF-4547-A500-FA59C42E86F3}" srcOrd="3" destOrd="0" presId="urn:microsoft.com/office/officeart/2005/8/layout/process5"/>
    <dgm:cxn modelId="{CA661F62-8EA5-4725-ADCF-9770828F9E69}" type="presParOf" srcId="{CF8651B3-BEFF-4547-A500-FA59C42E86F3}" destId="{8F621D5B-7CC5-4219-9E43-CBE4140249A3}" srcOrd="0" destOrd="0" presId="urn:microsoft.com/office/officeart/2005/8/layout/process5"/>
    <dgm:cxn modelId="{A941F8B8-C6D7-462E-8404-4022E0089E79}" type="presParOf" srcId="{E08B0CDD-B52B-40AA-B832-585B92F150F9}" destId="{D1CFE06A-048E-4D8D-8B14-FA61BE55D330}" srcOrd="4" destOrd="0" presId="urn:microsoft.com/office/officeart/2005/8/layout/process5"/>
    <dgm:cxn modelId="{497FF669-B917-4262-BA20-43E813F3B847}" type="presParOf" srcId="{E08B0CDD-B52B-40AA-B832-585B92F150F9}" destId="{570281EC-B30C-4FC2-B9FB-9CCD67525307}" srcOrd="5" destOrd="0" presId="urn:microsoft.com/office/officeart/2005/8/layout/process5"/>
    <dgm:cxn modelId="{36DECD8B-223E-4131-90F6-443A1A0284E6}" type="presParOf" srcId="{570281EC-B30C-4FC2-B9FB-9CCD67525307}" destId="{458F7CE5-7B70-4DBA-AB5F-E4D57CD53706}" srcOrd="0" destOrd="0" presId="urn:microsoft.com/office/officeart/2005/8/layout/process5"/>
    <dgm:cxn modelId="{A03103CE-20CF-444E-901C-532C4D5CA9AA}" type="presParOf" srcId="{E08B0CDD-B52B-40AA-B832-585B92F150F9}" destId="{34CA96C5-50C4-4395-9B07-AE04059504BB}" srcOrd="6" destOrd="0" presId="urn:microsoft.com/office/officeart/2005/8/layout/process5"/>
    <dgm:cxn modelId="{245201D2-90A0-47B6-9A72-D3ADAC28AFE6}" type="presParOf" srcId="{E08B0CDD-B52B-40AA-B832-585B92F150F9}" destId="{E4ED8B73-0887-4F59-BB26-2E28DB133D0E}" srcOrd="7" destOrd="0" presId="urn:microsoft.com/office/officeart/2005/8/layout/process5"/>
    <dgm:cxn modelId="{54B10EE2-F937-457A-8399-EC37F7EE59CC}" type="presParOf" srcId="{E4ED8B73-0887-4F59-BB26-2E28DB133D0E}" destId="{4D3B1137-2F9B-4526-8947-9F037162F8CB}" srcOrd="0" destOrd="0" presId="urn:microsoft.com/office/officeart/2005/8/layout/process5"/>
    <dgm:cxn modelId="{1B02521F-B384-4AB9-85B8-B1F061A822D9}" type="presParOf" srcId="{E08B0CDD-B52B-40AA-B832-585B92F150F9}" destId="{0757AD4B-4D71-4A85-9880-D4793893A18D}" srcOrd="8" destOrd="0" presId="urn:microsoft.com/office/officeart/2005/8/layout/process5"/>
    <dgm:cxn modelId="{14733729-2E8A-4451-BEF4-F3D57307407B}" type="presParOf" srcId="{E08B0CDD-B52B-40AA-B832-585B92F150F9}" destId="{9EACF58C-F47B-43B3-80A0-135020178659}" srcOrd="9" destOrd="0" presId="urn:microsoft.com/office/officeart/2005/8/layout/process5"/>
    <dgm:cxn modelId="{1FAAB3B1-1321-44E0-A243-BC6EE56D609E}" type="presParOf" srcId="{9EACF58C-F47B-43B3-80A0-135020178659}" destId="{49121B49-306B-4F3D-B427-E892D4EF2961}" srcOrd="0" destOrd="0" presId="urn:microsoft.com/office/officeart/2005/8/layout/process5"/>
    <dgm:cxn modelId="{A071D0E5-F128-4BE4-9465-6F0EEB524097}" type="presParOf" srcId="{E08B0CDD-B52B-40AA-B832-585B92F150F9}" destId="{C4B4E1F1-E79D-463C-878F-BA4369B5CA5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02C097-E43B-4AEB-A53A-3849E70123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4E44879-E1A6-4D97-B591-963BBFBD8ED9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Сдал работу и ушёл</a:t>
          </a:r>
          <a:endParaRPr lang="ru-RU" dirty="0"/>
        </a:p>
      </dgm:t>
    </dgm:pt>
    <dgm:pt modelId="{F0B2A9B7-35BB-4F0D-BEE2-9CE7C2F961AE}" type="parTrans" cxnId="{57566043-8618-4A49-A163-4B6108C9E595}">
      <dgm:prSet/>
      <dgm:spPr/>
      <dgm:t>
        <a:bodyPr/>
        <a:lstStyle/>
        <a:p>
          <a:endParaRPr lang="ru-RU"/>
        </a:p>
      </dgm:t>
    </dgm:pt>
    <dgm:pt modelId="{02B90248-7857-463D-A690-3BBD4C680617}" type="sibTrans" cxnId="{57566043-8618-4A49-A163-4B6108C9E595}">
      <dgm:prSet/>
      <dgm:spPr/>
      <dgm:t>
        <a:bodyPr/>
        <a:lstStyle/>
        <a:p>
          <a:endParaRPr lang="ru-RU"/>
        </a:p>
      </dgm:t>
    </dgm:pt>
    <dgm:pt modelId="{D26354CB-997A-45CE-B586-1EA4285893F3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Изменить результаты нельзя</a:t>
          </a:r>
          <a:endParaRPr lang="ru-RU" dirty="0"/>
        </a:p>
      </dgm:t>
    </dgm:pt>
    <dgm:pt modelId="{0149F897-DC1C-463D-AA71-69AB22BCFFF9}" type="parTrans" cxnId="{B503CE6D-ACED-496E-8C87-9867AC762AB9}">
      <dgm:prSet/>
      <dgm:spPr/>
      <dgm:t>
        <a:bodyPr/>
        <a:lstStyle/>
        <a:p>
          <a:endParaRPr lang="ru-RU"/>
        </a:p>
      </dgm:t>
    </dgm:pt>
    <dgm:pt modelId="{B0BB4FD6-C961-4345-B894-38623DA2319E}" type="sibTrans" cxnId="{B503CE6D-ACED-496E-8C87-9867AC762AB9}">
      <dgm:prSet/>
      <dgm:spPr/>
      <dgm:t>
        <a:bodyPr/>
        <a:lstStyle/>
        <a:p>
          <a:endParaRPr lang="ru-RU"/>
        </a:p>
      </dgm:t>
    </dgm:pt>
    <dgm:pt modelId="{9912239B-376D-4ACF-995F-4E74556FFC41}" type="pres">
      <dgm:prSet presAssocID="{A902C097-E43B-4AEB-A53A-3849E70123B9}" presName="Name0" presStyleCnt="0">
        <dgm:presLayoutVars>
          <dgm:dir/>
          <dgm:resizeHandles val="exact"/>
        </dgm:presLayoutVars>
      </dgm:prSet>
      <dgm:spPr/>
    </dgm:pt>
    <dgm:pt modelId="{3A526BCE-57AE-4C77-BABD-05826BC714D2}" type="pres">
      <dgm:prSet presAssocID="{F4E44879-E1A6-4D97-B591-963BBFBD8ED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E9716-D2C3-480F-9293-5EA73F09CACC}" type="pres">
      <dgm:prSet presAssocID="{02B90248-7857-463D-A690-3BBD4C6806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570FDE6-9A33-4EE9-9DF2-A74E42A2B5B9}" type="pres">
      <dgm:prSet presAssocID="{02B90248-7857-463D-A690-3BBD4C6806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EFADD7-A806-49AD-A882-DD5DE350218A}" type="pres">
      <dgm:prSet presAssocID="{D26354CB-997A-45CE-B586-1EA4285893F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E75E1-BE7D-4C82-9E40-52395884686D}" type="presOf" srcId="{F4E44879-E1A6-4D97-B591-963BBFBD8ED9}" destId="{3A526BCE-57AE-4C77-BABD-05826BC714D2}" srcOrd="0" destOrd="0" presId="urn:microsoft.com/office/officeart/2005/8/layout/process1"/>
    <dgm:cxn modelId="{57566043-8618-4A49-A163-4B6108C9E595}" srcId="{A902C097-E43B-4AEB-A53A-3849E70123B9}" destId="{F4E44879-E1A6-4D97-B591-963BBFBD8ED9}" srcOrd="0" destOrd="0" parTransId="{F0B2A9B7-35BB-4F0D-BEE2-9CE7C2F961AE}" sibTransId="{02B90248-7857-463D-A690-3BBD4C680617}"/>
    <dgm:cxn modelId="{B503CE6D-ACED-496E-8C87-9867AC762AB9}" srcId="{A902C097-E43B-4AEB-A53A-3849E70123B9}" destId="{D26354CB-997A-45CE-B586-1EA4285893F3}" srcOrd="1" destOrd="0" parTransId="{0149F897-DC1C-463D-AA71-69AB22BCFFF9}" sibTransId="{B0BB4FD6-C961-4345-B894-38623DA2319E}"/>
    <dgm:cxn modelId="{6D162AEE-05BC-4F2C-8083-6118785D14C2}" type="presOf" srcId="{02B90248-7857-463D-A690-3BBD4C680617}" destId="{7570FDE6-9A33-4EE9-9DF2-A74E42A2B5B9}" srcOrd="1" destOrd="0" presId="urn:microsoft.com/office/officeart/2005/8/layout/process1"/>
    <dgm:cxn modelId="{11B4706A-31D2-46A3-9690-9A43EA28C97B}" type="presOf" srcId="{D26354CB-997A-45CE-B586-1EA4285893F3}" destId="{20EFADD7-A806-49AD-A882-DD5DE350218A}" srcOrd="0" destOrd="0" presId="urn:microsoft.com/office/officeart/2005/8/layout/process1"/>
    <dgm:cxn modelId="{AA22EEE1-E80A-4F9C-84EA-227F941A4E87}" type="presOf" srcId="{A902C097-E43B-4AEB-A53A-3849E70123B9}" destId="{9912239B-376D-4ACF-995F-4E74556FFC41}" srcOrd="0" destOrd="0" presId="urn:microsoft.com/office/officeart/2005/8/layout/process1"/>
    <dgm:cxn modelId="{F76F2EDC-897B-43D2-8A55-0DFDC7BF3477}" type="presOf" srcId="{02B90248-7857-463D-A690-3BBD4C680617}" destId="{27CE9716-D2C3-480F-9293-5EA73F09CACC}" srcOrd="0" destOrd="0" presId="urn:microsoft.com/office/officeart/2005/8/layout/process1"/>
    <dgm:cxn modelId="{B9714FD1-DEDF-4C19-9DAA-1ECF5F1BBB3F}" type="presParOf" srcId="{9912239B-376D-4ACF-995F-4E74556FFC41}" destId="{3A526BCE-57AE-4C77-BABD-05826BC714D2}" srcOrd="0" destOrd="0" presId="urn:microsoft.com/office/officeart/2005/8/layout/process1"/>
    <dgm:cxn modelId="{93574CC3-47C5-4A5F-B196-68F121582B38}" type="presParOf" srcId="{9912239B-376D-4ACF-995F-4E74556FFC41}" destId="{27CE9716-D2C3-480F-9293-5EA73F09CACC}" srcOrd="1" destOrd="0" presId="urn:microsoft.com/office/officeart/2005/8/layout/process1"/>
    <dgm:cxn modelId="{9F287CC4-3DA8-4CF6-9BAB-41D80CF8D515}" type="presParOf" srcId="{27CE9716-D2C3-480F-9293-5EA73F09CACC}" destId="{7570FDE6-9A33-4EE9-9DF2-A74E42A2B5B9}" srcOrd="0" destOrd="0" presId="urn:microsoft.com/office/officeart/2005/8/layout/process1"/>
    <dgm:cxn modelId="{F679ADA5-C011-4BB5-B880-264FC94E5D6D}" type="presParOf" srcId="{9912239B-376D-4ACF-995F-4E74556FFC41}" destId="{20EFADD7-A806-49AD-A882-DD5DE350218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4A8029-977D-4C32-93EC-B8AEA654CDA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F1C04F-574E-4C6E-B3AB-2FA2E54EA1B2}">
      <dgm:prSet phldrT="[Текст]"/>
      <dgm:spPr/>
      <dgm:t>
        <a:bodyPr/>
        <a:lstStyle/>
        <a:p>
          <a:r>
            <a:rPr lang="ru-RU" dirty="0" smtClean="0"/>
            <a:t>Просьба ограничить активность детей</a:t>
          </a:r>
          <a:endParaRPr lang="ru-RU" dirty="0"/>
        </a:p>
      </dgm:t>
    </dgm:pt>
    <dgm:pt modelId="{FE5FD9E0-481C-422A-A7C1-65841DF496EE}" type="sibTrans" cxnId="{FD664E4D-7958-43F5-959D-2C24CC558AE2}">
      <dgm:prSet/>
      <dgm:spPr/>
      <dgm:t>
        <a:bodyPr/>
        <a:lstStyle/>
        <a:p>
          <a:endParaRPr lang="ru-RU"/>
        </a:p>
      </dgm:t>
    </dgm:pt>
    <dgm:pt modelId="{06A28EC7-82E6-413E-954E-7C019D56B9B5}" type="parTrans" cxnId="{FD664E4D-7958-43F5-959D-2C24CC558AE2}">
      <dgm:prSet/>
      <dgm:spPr/>
      <dgm:t>
        <a:bodyPr/>
        <a:lstStyle/>
        <a:p>
          <a:endParaRPr lang="ru-RU"/>
        </a:p>
      </dgm:t>
    </dgm:pt>
    <dgm:pt modelId="{BAEFF4E5-9421-4DD3-9843-7C3CC2854178}">
      <dgm:prSet phldrT="[Текст]"/>
      <dgm:spPr/>
      <dgm:t>
        <a:bodyPr/>
        <a:lstStyle/>
        <a:p>
          <a:r>
            <a:rPr lang="ru-RU" dirty="0" smtClean="0"/>
            <a:t>Берегите здоровье детей</a:t>
          </a:r>
          <a:endParaRPr lang="ru-RU" dirty="0"/>
        </a:p>
      </dgm:t>
    </dgm:pt>
    <dgm:pt modelId="{4B6090FA-A6F8-4AFE-A886-FAEE1EB74B34}" type="sibTrans" cxnId="{04E9A259-1729-42E2-B5E2-FBAEA38B31F2}">
      <dgm:prSet/>
      <dgm:spPr/>
      <dgm:t>
        <a:bodyPr/>
        <a:lstStyle/>
        <a:p>
          <a:endParaRPr lang="ru-RU"/>
        </a:p>
      </dgm:t>
    </dgm:pt>
    <dgm:pt modelId="{B269F375-2BAA-4B8D-B28D-D15DC050067B}" type="parTrans" cxnId="{04E9A259-1729-42E2-B5E2-FBAEA38B31F2}">
      <dgm:prSet/>
      <dgm:spPr/>
      <dgm:t>
        <a:bodyPr/>
        <a:lstStyle/>
        <a:p>
          <a:endParaRPr lang="ru-RU"/>
        </a:p>
      </dgm:t>
    </dgm:pt>
    <dgm:pt modelId="{2199C699-F32A-4E89-A615-0E9C95975A40}" type="pres">
      <dgm:prSet presAssocID="{5D4A8029-977D-4C32-93EC-B8AEA654C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B47797-4C85-49AD-8CC0-80CEBFE325DB}" type="pres">
      <dgm:prSet presAssocID="{EFF1C04F-574E-4C6E-B3AB-2FA2E54EA1B2}" presName="boxAndChildren" presStyleCnt="0"/>
      <dgm:spPr/>
    </dgm:pt>
    <dgm:pt modelId="{E657C287-76F8-4969-AA7A-3C69E56EE140}" type="pres">
      <dgm:prSet presAssocID="{EFF1C04F-574E-4C6E-B3AB-2FA2E54EA1B2}" presName="parentTextBox" presStyleLbl="node1" presStyleIdx="0" presStyleCnt="1"/>
      <dgm:spPr/>
      <dgm:t>
        <a:bodyPr/>
        <a:lstStyle/>
        <a:p>
          <a:endParaRPr lang="ru-RU"/>
        </a:p>
      </dgm:t>
    </dgm:pt>
    <dgm:pt modelId="{4CAD5C0F-B1F1-4345-B9A9-ADFD612901B3}" type="pres">
      <dgm:prSet presAssocID="{EFF1C04F-574E-4C6E-B3AB-2FA2E54EA1B2}" presName="entireBox" presStyleLbl="node1" presStyleIdx="0" presStyleCnt="1" custLinFactNeighborX="1788"/>
      <dgm:spPr/>
      <dgm:t>
        <a:bodyPr/>
        <a:lstStyle/>
        <a:p>
          <a:endParaRPr lang="ru-RU"/>
        </a:p>
      </dgm:t>
    </dgm:pt>
    <dgm:pt modelId="{8A891EBD-8431-41EB-B9A1-F04FC8EA9BBC}" type="pres">
      <dgm:prSet presAssocID="{EFF1C04F-574E-4C6E-B3AB-2FA2E54EA1B2}" presName="descendantBox" presStyleCnt="0"/>
      <dgm:spPr/>
    </dgm:pt>
    <dgm:pt modelId="{6898FF48-E18E-45A4-A522-ECCB6E51E821}" type="pres">
      <dgm:prSet presAssocID="{BAEFF4E5-9421-4DD3-9843-7C3CC2854178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C9D3DC-FB8D-465E-9082-5EC76AAC8D13}" type="presOf" srcId="{EFF1C04F-574E-4C6E-B3AB-2FA2E54EA1B2}" destId="{E657C287-76F8-4969-AA7A-3C69E56EE140}" srcOrd="0" destOrd="0" presId="urn:microsoft.com/office/officeart/2005/8/layout/process4"/>
    <dgm:cxn modelId="{FD664E4D-7958-43F5-959D-2C24CC558AE2}" srcId="{5D4A8029-977D-4C32-93EC-B8AEA654CDA3}" destId="{EFF1C04F-574E-4C6E-B3AB-2FA2E54EA1B2}" srcOrd="0" destOrd="0" parTransId="{06A28EC7-82E6-413E-954E-7C019D56B9B5}" sibTransId="{FE5FD9E0-481C-422A-A7C1-65841DF496EE}"/>
    <dgm:cxn modelId="{75D8F108-E850-496B-9A15-CBC177D51E01}" type="presOf" srcId="{EFF1C04F-574E-4C6E-B3AB-2FA2E54EA1B2}" destId="{4CAD5C0F-B1F1-4345-B9A9-ADFD612901B3}" srcOrd="1" destOrd="0" presId="urn:microsoft.com/office/officeart/2005/8/layout/process4"/>
    <dgm:cxn modelId="{9D7F2E26-B420-4A8F-9F93-BB418939ECC0}" type="presOf" srcId="{5D4A8029-977D-4C32-93EC-B8AEA654CDA3}" destId="{2199C699-F32A-4E89-A615-0E9C95975A40}" srcOrd="0" destOrd="0" presId="urn:microsoft.com/office/officeart/2005/8/layout/process4"/>
    <dgm:cxn modelId="{04E9A259-1729-42E2-B5E2-FBAEA38B31F2}" srcId="{EFF1C04F-574E-4C6E-B3AB-2FA2E54EA1B2}" destId="{BAEFF4E5-9421-4DD3-9843-7C3CC2854178}" srcOrd="0" destOrd="0" parTransId="{B269F375-2BAA-4B8D-B28D-D15DC050067B}" sibTransId="{4B6090FA-A6F8-4AFE-A886-FAEE1EB74B34}"/>
    <dgm:cxn modelId="{7DF8BFEB-9095-432E-B648-E087EAD07526}" type="presOf" srcId="{BAEFF4E5-9421-4DD3-9843-7C3CC2854178}" destId="{6898FF48-E18E-45A4-A522-ECCB6E51E821}" srcOrd="0" destOrd="0" presId="urn:microsoft.com/office/officeart/2005/8/layout/process4"/>
    <dgm:cxn modelId="{AF551A4E-E341-486D-80C3-6D1BB937110B}" type="presParOf" srcId="{2199C699-F32A-4E89-A615-0E9C95975A40}" destId="{B7B47797-4C85-49AD-8CC0-80CEBFE325DB}" srcOrd="0" destOrd="0" presId="urn:microsoft.com/office/officeart/2005/8/layout/process4"/>
    <dgm:cxn modelId="{347CE3C7-78C2-46F4-A34F-D8E0524FA600}" type="presParOf" srcId="{B7B47797-4C85-49AD-8CC0-80CEBFE325DB}" destId="{E657C287-76F8-4969-AA7A-3C69E56EE140}" srcOrd="0" destOrd="0" presId="urn:microsoft.com/office/officeart/2005/8/layout/process4"/>
    <dgm:cxn modelId="{BEFFF8ED-2967-421F-BE5E-61D3DECAA266}" type="presParOf" srcId="{B7B47797-4C85-49AD-8CC0-80CEBFE325DB}" destId="{4CAD5C0F-B1F1-4345-B9A9-ADFD612901B3}" srcOrd="1" destOrd="0" presId="urn:microsoft.com/office/officeart/2005/8/layout/process4"/>
    <dgm:cxn modelId="{17A22F3D-6C3E-4E10-A066-138F91BFE564}" type="presParOf" srcId="{B7B47797-4C85-49AD-8CC0-80CEBFE325DB}" destId="{8A891EBD-8431-41EB-B9A1-F04FC8EA9BBC}" srcOrd="2" destOrd="0" presId="urn:microsoft.com/office/officeart/2005/8/layout/process4"/>
    <dgm:cxn modelId="{A71ACBD9-8B38-460F-A7C2-FE4453E8F873}" type="presParOf" srcId="{8A891EBD-8431-41EB-B9A1-F04FC8EA9BBC}" destId="{6898FF48-E18E-45A4-A522-ECCB6E51E8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84491-BBFE-44ED-ACB0-BF94444948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327F2E-9087-45E7-8270-879525E0E49A}">
      <dgm:prSet phldrT="[Текст]"/>
      <dgm:spPr/>
      <dgm:t>
        <a:bodyPr/>
        <a:lstStyle/>
        <a:p>
          <a:r>
            <a:rPr lang="ru-RU" dirty="0" smtClean="0"/>
            <a:t>Время начала ОГЭ</a:t>
          </a:r>
          <a:endParaRPr lang="ru-RU" dirty="0"/>
        </a:p>
      </dgm:t>
    </dgm:pt>
    <dgm:pt modelId="{295AD393-C86C-427F-8CA0-122B99F95112}" type="parTrans" cxnId="{BC512526-4B68-49FD-823B-834947CF77A0}">
      <dgm:prSet/>
      <dgm:spPr/>
      <dgm:t>
        <a:bodyPr/>
        <a:lstStyle/>
        <a:p>
          <a:endParaRPr lang="ru-RU"/>
        </a:p>
      </dgm:t>
    </dgm:pt>
    <dgm:pt modelId="{0D6287CC-816B-4EFD-A8FA-F761507AED2D}" type="sibTrans" cxnId="{BC512526-4B68-49FD-823B-834947CF77A0}">
      <dgm:prSet/>
      <dgm:spPr/>
      <dgm:t>
        <a:bodyPr/>
        <a:lstStyle/>
        <a:p>
          <a:endParaRPr lang="ru-RU"/>
        </a:p>
      </dgm:t>
    </dgm:pt>
    <dgm:pt modelId="{8E578B7F-F342-45BA-ABCA-5A233F549C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10.00 часов по местному времени.</a:t>
          </a: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3B1D56A8-89FC-4680-81A7-70BDA0E25172}" type="parTrans" cxnId="{EB6DD74E-0638-4B56-80E6-9CE07D9DE9E8}">
      <dgm:prSet/>
      <dgm:spPr/>
      <dgm:t>
        <a:bodyPr/>
        <a:lstStyle/>
        <a:p>
          <a:endParaRPr lang="ru-RU"/>
        </a:p>
      </dgm:t>
    </dgm:pt>
    <dgm:pt modelId="{D20C331D-F80F-45FB-8B11-F3394A651B6D}" type="sibTrans" cxnId="{EB6DD74E-0638-4B56-80E6-9CE07D9DE9E8}">
      <dgm:prSet/>
      <dgm:spPr/>
      <dgm:t>
        <a:bodyPr/>
        <a:lstStyle/>
        <a:p>
          <a:endParaRPr lang="ru-RU"/>
        </a:p>
      </dgm:t>
    </dgm:pt>
    <dgm:pt modelId="{BD789EB3-4A38-40EE-843B-F3C7D7C3F95F}">
      <dgm:prSet phldrT="[Текст]"/>
      <dgm:spPr/>
      <dgm:t>
        <a:bodyPr/>
        <a:lstStyle/>
        <a:p>
          <a:r>
            <a:rPr lang="ru-RU" dirty="0" smtClean="0"/>
            <a:t>Прибытие на ППЭ</a:t>
          </a:r>
          <a:endParaRPr lang="ru-RU" dirty="0"/>
        </a:p>
      </dgm:t>
    </dgm:pt>
    <dgm:pt modelId="{51FED8CC-B4FA-4A5B-AAB3-4DBD9299B035}" type="parTrans" cxnId="{6C41A9D9-75A7-414C-968D-9079DC13C3F3}">
      <dgm:prSet/>
      <dgm:spPr/>
      <dgm:t>
        <a:bodyPr/>
        <a:lstStyle/>
        <a:p>
          <a:endParaRPr lang="ru-RU"/>
        </a:p>
      </dgm:t>
    </dgm:pt>
    <dgm:pt modelId="{FAFAE18C-4DAD-43DD-A312-E62F4593060C}" type="sibTrans" cxnId="{6C41A9D9-75A7-414C-968D-9079DC13C3F3}">
      <dgm:prSet/>
      <dgm:spPr/>
      <dgm:t>
        <a:bodyPr/>
        <a:lstStyle/>
        <a:p>
          <a:endParaRPr lang="ru-RU"/>
        </a:p>
      </dgm:t>
    </dgm:pt>
    <dgm:pt modelId="{745C257D-0E34-45F6-8D0A-D7C5CFD3B58B}">
      <dgm:prSet phldrT="[Текст]" custT="1"/>
      <dgm:spPr/>
      <dgm:t>
        <a:bodyPr/>
        <a:lstStyle/>
        <a:p>
          <a:r>
            <a:rPr lang="ru-RU" sz="2000" dirty="0" smtClean="0"/>
            <a:t>не менее, чем за 45 минут до его начала</a:t>
          </a:r>
          <a:endParaRPr lang="ru-RU" sz="2000" dirty="0"/>
        </a:p>
      </dgm:t>
    </dgm:pt>
    <dgm:pt modelId="{521399F2-C59E-4C8D-8E5A-3B81CD619F3D}" type="parTrans" cxnId="{0F7C6586-23AE-459C-B8F1-57D8622032A3}">
      <dgm:prSet/>
      <dgm:spPr/>
      <dgm:t>
        <a:bodyPr/>
        <a:lstStyle/>
        <a:p>
          <a:endParaRPr lang="ru-RU"/>
        </a:p>
      </dgm:t>
    </dgm:pt>
    <dgm:pt modelId="{CC069893-3154-4D63-B625-89B238218BA2}" type="sibTrans" cxnId="{0F7C6586-23AE-459C-B8F1-57D8622032A3}">
      <dgm:prSet/>
      <dgm:spPr/>
      <dgm:t>
        <a:bodyPr/>
        <a:lstStyle/>
        <a:p>
          <a:endParaRPr lang="ru-RU"/>
        </a:p>
      </dgm:t>
    </dgm:pt>
    <dgm:pt modelId="{F9B7E65D-F4AD-489E-8CA2-30C0EDEDD500}">
      <dgm:prSet phldrT="[Текст]"/>
      <dgm:spPr/>
      <dgm:t>
        <a:bodyPr/>
        <a:lstStyle/>
        <a:p>
          <a:r>
            <a:rPr lang="ru-RU" dirty="0" smtClean="0"/>
            <a:t>С собой</a:t>
          </a:r>
          <a:endParaRPr lang="ru-RU" dirty="0"/>
        </a:p>
      </dgm:t>
    </dgm:pt>
    <dgm:pt modelId="{56D9C184-2785-4643-85D1-2FCF9E149082}" type="parTrans" cxnId="{6AB82F8E-8D47-46DF-A328-F04AA967942D}">
      <dgm:prSet/>
      <dgm:spPr/>
      <dgm:t>
        <a:bodyPr/>
        <a:lstStyle/>
        <a:p>
          <a:endParaRPr lang="ru-RU"/>
        </a:p>
      </dgm:t>
    </dgm:pt>
    <dgm:pt modelId="{18B38598-8419-4D0E-9E4C-AA399C18A254}" type="sibTrans" cxnId="{6AB82F8E-8D47-46DF-A328-F04AA967942D}">
      <dgm:prSet/>
      <dgm:spPr/>
      <dgm:t>
        <a:bodyPr/>
        <a:lstStyle/>
        <a:p>
          <a:endParaRPr lang="ru-RU"/>
        </a:p>
      </dgm:t>
    </dgm:pt>
    <dgm:pt modelId="{98D31B31-4CCC-4D6A-957A-37ED4F9B87B0}">
      <dgm:prSet phldrT="[Текст]" custT="1"/>
      <dgm:spPr/>
      <dgm:t>
        <a:bodyPr/>
        <a:lstStyle/>
        <a:p>
          <a:r>
            <a:rPr lang="ru-RU" sz="2000" dirty="0" smtClean="0"/>
            <a:t>паспорт</a:t>
          </a:r>
          <a:endParaRPr lang="ru-RU" sz="2000" dirty="0"/>
        </a:p>
      </dgm:t>
    </dgm:pt>
    <dgm:pt modelId="{0E8B221D-2358-4BEE-A960-D5738789624F}" type="parTrans" cxnId="{01AB6468-9B3F-4B88-AC7E-491B6B278534}">
      <dgm:prSet/>
      <dgm:spPr/>
      <dgm:t>
        <a:bodyPr/>
        <a:lstStyle/>
        <a:p>
          <a:endParaRPr lang="ru-RU"/>
        </a:p>
      </dgm:t>
    </dgm:pt>
    <dgm:pt modelId="{B525F67B-2E63-4CB8-BC8B-399F3E5DA9FC}" type="sibTrans" cxnId="{01AB6468-9B3F-4B88-AC7E-491B6B278534}">
      <dgm:prSet/>
      <dgm:spPr/>
      <dgm:t>
        <a:bodyPr/>
        <a:lstStyle/>
        <a:p>
          <a:endParaRPr lang="ru-RU"/>
        </a:p>
      </dgm:t>
    </dgm:pt>
    <dgm:pt modelId="{9220A034-BD2F-4314-A146-9FE7E4CF2CD6}">
      <dgm:prSet phldrT="[Текст]" custT="1"/>
      <dgm:spPr/>
      <dgm:t>
        <a:bodyPr/>
        <a:lstStyle/>
        <a:p>
          <a:r>
            <a:rPr lang="ru-RU" sz="2000" dirty="0" smtClean="0"/>
            <a:t>пропуск</a:t>
          </a:r>
          <a:endParaRPr lang="ru-RU" sz="2000" dirty="0"/>
        </a:p>
      </dgm:t>
    </dgm:pt>
    <dgm:pt modelId="{0DDDD1FD-442B-4E74-8AF4-91596F2E4F78}" type="parTrans" cxnId="{EA9446E8-E564-4F54-8EF5-7381FE31824B}">
      <dgm:prSet/>
      <dgm:spPr/>
      <dgm:t>
        <a:bodyPr/>
        <a:lstStyle/>
        <a:p>
          <a:endParaRPr lang="ru-RU"/>
        </a:p>
      </dgm:t>
    </dgm:pt>
    <dgm:pt modelId="{543AEBDA-1619-4AF3-B917-00482CC99910}" type="sibTrans" cxnId="{EA9446E8-E564-4F54-8EF5-7381FE31824B}">
      <dgm:prSet/>
      <dgm:spPr/>
      <dgm:t>
        <a:bodyPr/>
        <a:lstStyle/>
        <a:p>
          <a:endParaRPr lang="ru-RU"/>
        </a:p>
      </dgm:t>
    </dgm:pt>
    <dgm:pt modelId="{4EE04B0C-C8DA-4516-8BE0-66311DE89F69}">
      <dgm:prSet phldrT="[Текст]" custT="1"/>
      <dgm:spPr/>
      <dgm:t>
        <a:bodyPr/>
        <a:lstStyle/>
        <a:p>
          <a:r>
            <a:rPr lang="ru-RU" sz="2000" dirty="0" smtClean="0"/>
            <a:t>черная </a:t>
          </a:r>
          <a:r>
            <a:rPr lang="ru-RU" sz="2000" dirty="0" err="1" smtClean="0"/>
            <a:t>гелевая</a:t>
          </a:r>
          <a:r>
            <a:rPr lang="ru-RU" sz="2000" dirty="0" smtClean="0"/>
            <a:t> или капиллярная ручка</a:t>
          </a:r>
          <a:endParaRPr lang="ru-RU" sz="2000" dirty="0"/>
        </a:p>
      </dgm:t>
    </dgm:pt>
    <dgm:pt modelId="{A344F14E-677D-4652-A9B9-D1DE0F8D72EA}" type="parTrans" cxnId="{45D00768-E9A4-4F1D-966C-EF728F461487}">
      <dgm:prSet/>
      <dgm:spPr/>
      <dgm:t>
        <a:bodyPr/>
        <a:lstStyle/>
        <a:p>
          <a:endParaRPr lang="ru-RU"/>
        </a:p>
      </dgm:t>
    </dgm:pt>
    <dgm:pt modelId="{8922DF1E-987A-46A8-94FB-515C2C229A95}" type="sibTrans" cxnId="{45D00768-E9A4-4F1D-966C-EF728F461487}">
      <dgm:prSet/>
      <dgm:spPr/>
      <dgm:t>
        <a:bodyPr/>
        <a:lstStyle/>
        <a:p>
          <a:endParaRPr lang="ru-RU"/>
        </a:p>
      </dgm:t>
    </dgm:pt>
    <dgm:pt modelId="{A392660D-6EE4-4DFE-B7E4-0B6226A31E31}">
      <dgm:prSet/>
      <dgm:spPr/>
      <dgm:t>
        <a:bodyPr/>
        <a:lstStyle/>
        <a:p>
          <a:r>
            <a:rPr lang="ru-RU" dirty="0" smtClean="0"/>
            <a:t>Кроме того</a:t>
          </a:r>
          <a:endParaRPr lang="ru-RU" dirty="0"/>
        </a:p>
      </dgm:t>
    </dgm:pt>
    <dgm:pt modelId="{00142BD8-EE57-4DCE-8F1A-8C87EE3E8F1D}" type="parTrans" cxnId="{32E0F560-4D8F-4CF2-A530-CE857DBD8C84}">
      <dgm:prSet/>
      <dgm:spPr/>
      <dgm:t>
        <a:bodyPr/>
        <a:lstStyle/>
        <a:p>
          <a:endParaRPr lang="ru-RU"/>
        </a:p>
      </dgm:t>
    </dgm:pt>
    <dgm:pt modelId="{CC54618D-8AF6-4285-9C79-1B9EF5E9DD8F}" type="sibTrans" cxnId="{32E0F560-4D8F-4CF2-A530-CE857DBD8C84}">
      <dgm:prSet/>
      <dgm:spPr/>
      <dgm:t>
        <a:bodyPr/>
        <a:lstStyle/>
        <a:p>
          <a:endParaRPr lang="ru-RU"/>
        </a:p>
      </dgm:t>
    </dgm:pt>
    <dgm:pt modelId="{86ABA08F-17DB-4D14-909D-DE22D1895BE3}">
      <dgm:prSet custT="1"/>
      <dgm:spPr/>
      <dgm:t>
        <a:bodyPr/>
        <a:lstStyle/>
        <a:p>
          <a:r>
            <a:rPr lang="ru-RU" sz="2000" dirty="0" smtClean="0"/>
            <a:t>Математика, физика – линейка</a:t>
          </a:r>
          <a:endParaRPr lang="ru-RU" sz="2000" dirty="0"/>
        </a:p>
      </dgm:t>
    </dgm:pt>
    <dgm:pt modelId="{85926760-7CC3-4C61-9C35-0CD24302AA84}" type="parTrans" cxnId="{16136286-9B8B-42CD-8350-1C73A7985DA7}">
      <dgm:prSet/>
      <dgm:spPr/>
      <dgm:t>
        <a:bodyPr/>
        <a:lstStyle/>
        <a:p>
          <a:endParaRPr lang="ru-RU"/>
        </a:p>
      </dgm:t>
    </dgm:pt>
    <dgm:pt modelId="{00D555DE-FAE1-4BD3-969C-9C157B4B48DD}" type="sibTrans" cxnId="{16136286-9B8B-42CD-8350-1C73A7985DA7}">
      <dgm:prSet/>
      <dgm:spPr/>
      <dgm:t>
        <a:bodyPr/>
        <a:lstStyle/>
        <a:p>
          <a:endParaRPr lang="ru-RU"/>
        </a:p>
      </dgm:t>
    </dgm:pt>
    <dgm:pt modelId="{1665E9D9-18F2-4DB8-8E55-7128231A9228}">
      <dgm:prSet custT="1"/>
      <dgm:spPr/>
      <dgm:t>
        <a:bodyPr/>
        <a:lstStyle/>
        <a:p>
          <a:r>
            <a:rPr lang="ru-RU" sz="2000" dirty="0" smtClean="0"/>
            <a:t>Физика, химия – непрограммируемый калькулятор</a:t>
          </a:r>
          <a:endParaRPr lang="ru-RU" sz="2000" dirty="0"/>
        </a:p>
      </dgm:t>
    </dgm:pt>
    <dgm:pt modelId="{778C3D18-AC15-4B82-9B26-F6D325F0B95C}" type="parTrans" cxnId="{50EB3B22-828F-42D7-881A-DA77AAF5FEEC}">
      <dgm:prSet/>
      <dgm:spPr/>
      <dgm:t>
        <a:bodyPr/>
        <a:lstStyle/>
        <a:p>
          <a:endParaRPr lang="ru-RU"/>
        </a:p>
      </dgm:t>
    </dgm:pt>
    <dgm:pt modelId="{F0C76C55-317E-4E38-8131-BDA1CF8001D0}" type="sibTrans" cxnId="{50EB3B22-828F-42D7-881A-DA77AAF5FEEC}">
      <dgm:prSet/>
      <dgm:spPr/>
      <dgm:t>
        <a:bodyPr/>
        <a:lstStyle/>
        <a:p>
          <a:endParaRPr lang="ru-RU"/>
        </a:p>
      </dgm:t>
    </dgm:pt>
    <dgm:pt modelId="{852932CC-B7CD-4AD3-921E-B93AF97655BD}" type="pres">
      <dgm:prSet presAssocID="{78784491-BBFE-44ED-ACB0-BF94444948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0FD3C9-351C-49D5-842E-C4857A7DC4F8}" type="pres">
      <dgm:prSet presAssocID="{A0327F2E-9087-45E7-8270-879525E0E49A}" presName="linNode" presStyleCnt="0"/>
      <dgm:spPr/>
    </dgm:pt>
    <dgm:pt modelId="{EAE05ECF-1F7E-4408-B766-AB7EBDAE8C19}" type="pres">
      <dgm:prSet presAssocID="{A0327F2E-9087-45E7-8270-879525E0E49A}" presName="parentText" presStyleLbl="node1" presStyleIdx="0" presStyleCnt="4" custLinFactNeighborX="607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70BD6-893D-4260-8C63-AF84BBC14029}" type="pres">
      <dgm:prSet presAssocID="{A0327F2E-9087-45E7-8270-879525E0E49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C1DB8-2C0D-4036-B2CC-C260F7F6C300}" type="pres">
      <dgm:prSet presAssocID="{0D6287CC-816B-4EFD-A8FA-F761507AED2D}" presName="sp" presStyleCnt="0"/>
      <dgm:spPr/>
    </dgm:pt>
    <dgm:pt modelId="{046E3A0F-A0DD-4813-ADE0-5223B856C1A4}" type="pres">
      <dgm:prSet presAssocID="{BD789EB3-4A38-40EE-843B-F3C7D7C3F95F}" presName="linNode" presStyleCnt="0"/>
      <dgm:spPr/>
    </dgm:pt>
    <dgm:pt modelId="{8F8D5829-EB59-4AF0-A7BC-B326EC5D4C00}" type="pres">
      <dgm:prSet presAssocID="{BD789EB3-4A38-40EE-843B-F3C7D7C3F9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66275-DA57-4407-8E89-617610122483}" type="pres">
      <dgm:prSet presAssocID="{BD789EB3-4A38-40EE-843B-F3C7D7C3F9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62243-617B-4EAE-9484-515937082490}" type="pres">
      <dgm:prSet presAssocID="{FAFAE18C-4DAD-43DD-A312-E62F4593060C}" presName="sp" presStyleCnt="0"/>
      <dgm:spPr/>
    </dgm:pt>
    <dgm:pt modelId="{F602D5DD-2906-403A-980F-3ECF90096429}" type="pres">
      <dgm:prSet presAssocID="{F9B7E65D-F4AD-489E-8CA2-30C0EDEDD500}" presName="linNode" presStyleCnt="0"/>
      <dgm:spPr/>
    </dgm:pt>
    <dgm:pt modelId="{28E28469-C539-4613-999C-CC3C039EC97D}" type="pres">
      <dgm:prSet presAssocID="{F9B7E65D-F4AD-489E-8CA2-30C0EDEDD50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9EF26-3785-4B73-8BEA-062B8F57C3BF}" type="pres">
      <dgm:prSet presAssocID="{F9B7E65D-F4AD-489E-8CA2-30C0EDEDD50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41D7-C8EC-4799-AFCD-613BC8C0F65A}" type="pres">
      <dgm:prSet presAssocID="{18B38598-8419-4D0E-9E4C-AA399C18A254}" presName="sp" presStyleCnt="0"/>
      <dgm:spPr/>
    </dgm:pt>
    <dgm:pt modelId="{6AA3CA8D-9C3F-4550-AD5A-DDE7279F3B89}" type="pres">
      <dgm:prSet presAssocID="{A392660D-6EE4-4DFE-B7E4-0B6226A31E31}" presName="linNode" presStyleCnt="0"/>
      <dgm:spPr/>
    </dgm:pt>
    <dgm:pt modelId="{2D0F97BF-11F6-4BF6-8FC7-89C9980CC76C}" type="pres">
      <dgm:prSet presAssocID="{A392660D-6EE4-4DFE-B7E4-0B6226A31E3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76C14-03C3-4655-A0A1-CF2E46723AC8}" type="pres">
      <dgm:prSet presAssocID="{A392660D-6EE4-4DFE-B7E4-0B6226A31E3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446E8-E564-4F54-8EF5-7381FE31824B}" srcId="{F9B7E65D-F4AD-489E-8CA2-30C0EDEDD500}" destId="{9220A034-BD2F-4314-A146-9FE7E4CF2CD6}" srcOrd="1" destOrd="0" parTransId="{0DDDD1FD-442B-4E74-8AF4-91596F2E4F78}" sibTransId="{543AEBDA-1619-4AF3-B917-00482CC99910}"/>
    <dgm:cxn modelId="{9E9C40B1-CC78-4C9A-BFFD-64CC203B9BF5}" type="presOf" srcId="{745C257D-0E34-45F6-8D0A-D7C5CFD3B58B}" destId="{30B66275-DA57-4407-8E89-617610122483}" srcOrd="0" destOrd="0" presId="urn:microsoft.com/office/officeart/2005/8/layout/vList5"/>
    <dgm:cxn modelId="{6AB82F8E-8D47-46DF-A328-F04AA967942D}" srcId="{78784491-BBFE-44ED-ACB0-BF94444948A4}" destId="{F9B7E65D-F4AD-489E-8CA2-30C0EDEDD500}" srcOrd="2" destOrd="0" parTransId="{56D9C184-2785-4643-85D1-2FCF9E149082}" sibTransId="{18B38598-8419-4D0E-9E4C-AA399C18A254}"/>
    <dgm:cxn modelId="{16136286-9B8B-42CD-8350-1C73A7985DA7}" srcId="{A392660D-6EE4-4DFE-B7E4-0B6226A31E31}" destId="{86ABA08F-17DB-4D14-909D-DE22D1895BE3}" srcOrd="0" destOrd="0" parTransId="{85926760-7CC3-4C61-9C35-0CD24302AA84}" sibTransId="{00D555DE-FAE1-4BD3-969C-9C157B4B48DD}"/>
    <dgm:cxn modelId="{4678B3E0-654D-4C4D-BDC1-9AA6B2E7C3D6}" type="presOf" srcId="{F9B7E65D-F4AD-489E-8CA2-30C0EDEDD500}" destId="{28E28469-C539-4613-999C-CC3C039EC97D}" srcOrd="0" destOrd="0" presId="urn:microsoft.com/office/officeart/2005/8/layout/vList5"/>
    <dgm:cxn modelId="{95531326-35D7-47B1-A200-E0720BC9A4C8}" type="presOf" srcId="{1665E9D9-18F2-4DB8-8E55-7128231A9228}" destId="{8E476C14-03C3-4655-A0A1-CF2E46723AC8}" srcOrd="0" destOrd="1" presId="urn:microsoft.com/office/officeart/2005/8/layout/vList5"/>
    <dgm:cxn modelId="{0F7C6586-23AE-459C-B8F1-57D8622032A3}" srcId="{BD789EB3-4A38-40EE-843B-F3C7D7C3F95F}" destId="{745C257D-0E34-45F6-8D0A-D7C5CFD3B58B}" srcOrd="0" destOrd="0" parTransId="{521399F2-C59E-4C8D-8E5A-3B81CD619F3D}" sibTransId="{CC069893-3154-4D63-B625-89B238218BA2}"/>
    <dgm:cxn modelId="{6C41A9D9-75A7-414C-968D-9079DC13C3F3}" srcId="{78784491-BBFE-44ED-ACB0-BF94444948A4}" destId="{BD789EB3-4A38-40EE-843B-F3C7D7C3F95F}" srcOrd="1" destOrd="0" parTransId="{51FED8CC-B4FA-4A5B-AAB3-4DBD9299B035}" sibTransId="{FAFAE18C-4DAD-43DD-A312-E62F4593060C}"/>
    <dgm:cxn modelId="{DBC5B7BD-B1C0-4689-AC52-852B52C2751D}" type="presOf" srcId="{9220A034-BD2F-4314-A146-9FE7E4CF2CD6}" destId="{53C9EF26-3785-4B73-8BEA-062B8F57C3BF}" srcOrd="0" destOrd="1" presId="urn:microsoft.com/office/officeart/2005/8/layout/vList5"/>
    <dgm:cxn modelId="{F926EE0E-7FAA-4949-B1AA-33DFB8163A76}" type="presOf" srcId="{A392660D-6EE4-4DFE-B7E4-0B6226A31E31}" destId="{2D0F97BF-11F6-4BF6-8FC7-89C9980CC76C}" srcOrd="0" destOrd="0" presId="urn:microsoft.com/office/officeart/2005/8/layout/vList5"/>
    <dgm:cxn modelId="{641EAE44-B6D4-406E-B34F-84D14EEA09CB}" type="presOf" srcId="{A0327F2E-9087-45E7-8270-879525E0E49A}" destId="{EAE05ECF-1F7E-4408-B766-AB7EBDAE8C19}" srcOrd="0" destOrd="0" presId="urn:microsoft.com/office/officeart/2005/8/layout/vList5"/>
    <dgm:cxn modelId="{2E1E1980-1906-43A6-B9DC-399BAD2CE523}" type="presOf" srcId="{98D31B31-4CCC-4D6A-957A-37ED4F9B87B0}" destId="{53C9EF26-3785-4B73-8BEA-062B8F57C3BF}" srcOrd="0" destOrd="0" presId="urn:microsoft.com/office/officeart/2005/8/layout/vList5"/>
    <dgm:cxn modelId="{01AB6468-9B3F-4B88-AC7E-491B6B278534}" srcId="{F9B7E65D-F4AD-489E-8CA2-30C0EDEDD500}" destId="{98D31B31-4CCC-4D6A-957A-37ED4F9B87B0}" srcOrd="0" destOrd="0" parTransId="{0E8B221D-2358-4BEE-A960-D5738789624F}" sibTransId="{B525F67B-2E63-4CB8-BC8B-399F3E5DA9FC}"/>
    <dgm:cxn modelId="{45D00768-E9A4-4F1D-966C-EF728F461487}" srcId="{F9B7E65D-F4AD-489E-8CA2-30C0EDEDD500}" destId="{4EE04B0C-C8DA-4516-8BE0-66311DE89F69}" srcOrd="2" destOrd="0" parTransId="{A344F14E-677D-4652-A9B9-D1DE0F8D72EA}" sibTransId="{8922DF1E-987A-46A8-94FB-515C2C229A95}"/>
    <dgm:cxn modelId="{50EB3B22-828F-42D7-881A-DA77AAF5FEEC}" srcId="{A392660D-6EE4-4DFE-B7E4-0B6226A31E31}" destId="{1665E9D9-18F2-4DB8-8E55-7128231A9228}" srcOrd="1" destOrd="0" parTransId="{778C3D18-AC15-4B82-9B26-F6D325F0B95C}" sibTransId="{F0C76C55-317E-4E38-8131-BDA1CF8001D0}"/>
    <dgm:cxn modelId="{37E1298C-B14F-4287-B1C7-7BEF3A909D84}" type="presOf" srcId="{78784491-BBFE-44ED-ACB0-BF94444948A4}" destId="{852932CC-B7CD-4AD3-921E-B93AF97655BD}" srcOrd="0" destOrd="0" presId="urn:microsoft.com/office/officeart/2005/8/layout/vList5"/>
    <dgm:cxn modelId="{D811187E-D9DA-476E-BF64-7585F8310C3F}" type="presOf" srcId="{BD789EB3-4A38-40EE-843B-F3C7D7C3F95F}" destId="{8F8D5829-EB59-4AF0-A7BC-B326EC5D4C00}" srcOrd="0" destOrd="0" presId="urn:microsoft.com/office/officeart/2005/8/layout/vList5"/>
    <dgm:cxn modelId="{55E61849-DFB2-44D7-AB88-BDFDF6F01E45}" type="presOf" srcId="{4EE04B0C-C8DA-4516-8BE0-66311DE89F69}" destId="{53C9EF26-3785-4B73-8BEA-062B8F57C3BF}" srcOrd="0" destOrd="2" presId="urn:microsoft.com/office/officeart/2005/8/layout/vList5"/>
    <dgm:cxn modelId="{BC512526-4B68-49FD-823B-834947CF77A0}" srcId="{78784491-BBFE-44ED-ACB0-BF94444948A4}" destId="{A0327F2E-9087-45E7-8270-879525E0E49A}" srcOrd="0" destOrd="0" parTransId="{295AD393-C86C-427F-8CA0-122B99F95112}" sibTransId="{0D6287CC-816B-4EFD-A8FA-F761507AED2D}"/>
    <dgm:cxn modelId="{EB6DD74E-0638-4B56-80E6-9CE07D9DE9E8}" srcId="{A0327F2E-9087-45E7-8270-879525E0E49A}" destId="{8E578B7F-F342-45BA-ABCA-5A233F549C33}" srcOrd="0" destOrd="0" parTransId="{3B1D56A8-89FC-4680-81A7-70BDA0E25172}" sibTransId="{D20C331D-F80F-45FB-8B11-F3394A651B6D}"/>
    <dgm:cxn modelId="{61E8EAFC-5420-476D-8794-A4B3B8957041}" type="presOf" srcId="{8E578B7F-F342-45BA-ABCA-5A233F549C33}" destId="{FF270BD6-893D-4260-8C63-AF84BBC14029}" srcOrd="0" destOrd="0" presId="urn:microsoft.com/office/officeart/2005/8/layout/vList5"/>
    <dgm:cxn modelId="{32E0F560-4D8F-4CF2-A530-CE857DBD8C84}" srcId="{78784491-BBFE-44ED-ACB0-BF94444948A4}" destId="{A392660D-6EE4-4DFE-B7E4-0B6226A31E31}" srcOrd="3" destOrd="0" parTransId="{00142BD8-EE57-4DCE-8F1A-8C87EE3E8F1D}" sibTransId="{CC54618D-8AF6-4285-9C79-1B9EF5E9DD8F}"/>
    <dgm:cxn modelId="{2C92939D-6CBA-4DE2-954F-54848E5727D7}" type="presOf" srcId="{86ABA08F-17DB-4D14-909D-DE22D1895BE3}" destId="{8E476C14-03C3-4655-A0A1-CF2E46723AC8}" srcOrd="0" destOrd="0" presId="urn:microsoft.com/office/officeart/2005/8/layout/vList5"/>
    <dgm:cxn modelId="{095FC182-F82C-445E-A7F8-E2B493FFB15F}" type="presParOf" srcId="{852932CC-B7CD-4AD3-921E-B93AF97655BD}" destId="{9D0FD3C9-351C-49D5-842E-C4857A7DC4F8}" srcOrd="0" destOrd="0" presId="urn:microsoft.com/office/officeart/2005/8/layout/vList5"/>
    <dgm:cxn modelId="{FF0F1D63-44C6-4ABB-B8DB-4172DCDB52D1}" type="presParOf" srcId="{9D0FD3C9-351C-49D5-842E-C4857A7DC4F8}" destId="{EAE05ECF-1F7E-4408-B766-AB7EBDAE8C19}" srcOrd="0" destOrd="0" presId="urn:microsoft.com/office/officeart/2005/8/layout/vList5"/>
    <dgm:cxn modelId="{47BFB41B-2CA5-410E-B565-6904372ED317}" type="presParOf" srcId="{9D0FD3C9-351C-49D5-842E-C4857A7DC4F8}" destId="{FF270BD6-893D-4260-8C63-AF84BBC14029}" srcOrd="1" destOrd="0" presId="urn:microsoft.com/office/officeart/2005/8/layout/vList5"/>
    <dgm:cxn modelId="{F0C8EF46-737F-4E89-864B-E8F985193D82}" type="presParOf" srcId="{852932CC-B7CD-4AD3-921E-B93AF97655BD}" destId="{264C1DB8-2C0D-4036-B2CC-C260F7F6C300}" srcOrd="1" destOrd="0" presId="urn:microsoft.com/office/officeart/2005/8/layout/vList5"/>
    <dgm:cxn modelId="{CA0C9006-5395-4805-8CB0-911FBC91811D}" type="presParOf" srcId="{852932CC-B7CD-4AD3-921E-B93AF97655BD}" destId="{046E3A0F-A0DD-4813-ADE0-5223B856C1A4}" srcOrd="2" destOrd="0" presId="urn:microsoft.com/office/officeart/2005/8/layout/vList5"/>
    <dgm:cxn modelId="{D45565AA-BB93-49E7-96B3-E3D1EF022B3C}" type="presParOf" srcId="{046E3A0F-A0DD-4813-ADE0-5223B856C1A4}" destId="{8F8D5829-EB59-4AF0-A7BC-B326EC5D4C00}" srcOrd="0" destOrd="0" presId="urn:microsoft.com/office/officeart/2005/8/layout/vList5"/>
    <dgm:cxn modelId="{70C37D83-7134-4276-B071-04F7CBFD20FB}" type="presParOf" srcId="{046E3A0F-A0DD-4813-ADE0-5223B856C1A4}" destId="{30B66275-DA57-4407-8E89-617610122483}" srcOrd="1" destOrd="0" presId="urn:microsoft.com/office/officeart/2005/8/layout/vList5"/>
    <dgm:cxn modelId="{BBF126AC-E912-47DC-8C4A-A7A16A512E62}" type="presParOf" srcId="{852932CC-B7CD-4AD3-921E-B93AF97655BD}" destId="{70362243-617B-4EAE-9484-515937082490}" srcOrd="3" destOrd="0" presId="urn:microsoft.com/office/officeart/2005/8/layout/vList5"/>
    <dgm:cxn modelId="{09666017-48D6-4391-B825-394C5AE42B48}" type="presParOf" srcId="{852932CC-B7CD-4AD3-921E-B93AF97655BD}" destId="{F602D5DD-2906-403A-980F-3ECF90096429}" srcOrd="4" destOrd="0" presId="urn:microsoft.com/office/officeart/2005/8/layout/vList5"/>
    <dgm:cxn modelId="{DC06F93A-E2E4-4AF7-88AF-1BE381668AE7}" type="presParOf" srcId="{F602D5DD-2906-403A-980F-3ECF90096429}" destId="{28E28469-C539-4613-999C-CC3C039EC97D}" srcOrd="0" destOrd="0" presId="urn:microsoft.com/office/officeart/2005/8/layout/vList5"/>
    <dgm:cxn modelId="{9454CC6E-42B4-461D-98E8-8ACEF5FA085F}" type="presParOf" srcId="{F602D5DD-2906-403A-980F-3ECF90096429}" destId="{53C9EF26-3785-4B73-8BEA-062B8F57C3BF}" srcOrd="1" destOrd="0" presId="urn:microsoft.com/office/officeart/2005/8/layout/vList5"/>
    <dgm:cxn modelId="{04A87F92-2232-4167-B15D-C0BC4BAC61ED}" type="presParOf" srcId="{852932CC-B7CD-4AD3-921E-B93AF97655BD}" destId="{F4BE41D7-C8EC-4799-AFCD-613BC8C0F65A}" srcOrd="5" destOrd="0" presId="urn:microsoft.com/office/officeart/2005/8/layout/vList5"/>
    <dgm:cxn modelId="{0B51D9AC-76AF-42E8-8034-FC8B29F171B6}" type="presParOf" srcId="{852932CC-B7CD-4AD3-921E-B93AF97655BD}" destId="{6AA3CA8D-9C3F-4550-AD5A-DDE7279F3B89}" srcOrd="6" destOrd="0" presId="urn:microsoft.com/office/officeart/2005/8/layout/vList5"/>
    <dgm:cxn modelId="{B4748873-B00B-4E76-A0D1-B2C595E38BDE}" type="presParOf" srcId="{6AA3CA8D-9C3F-4550-AD5A-DDE7279F3B89}" destId="{2D0F97BF-11F6-4BF6-8FC7-89C9980CC76C}" srcOrd="0" destOrd="0" presId="urn:microsoft.com/office/officeart/2005/8/layout/vList5"/>
    <dgm:cxn modelId="{D47FF7CD-CFE6-43EB-B42C-E69CEDFDB669}" type="presParOf" srcId="{6AA3CA8D-9C3F-4550-AD5A-DDE7279F3B89}" destId="{8E476C14-03C3-4655-A0A1-CF2E46723A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1D3D1F-3D4A-42AA-876F-FA1F4D1D29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ED6F1-6B46-4FCA-8491-FF35A66F65FD}">
      <dgm:prSet phldrT="[Текст]"/>
      <dgm:spPr/>
      <dgm:t>
        <a:bodyPr/>
        <a:lstStyle/>
        <a:p>
          <a:r>
            <a:rPr lang="ru-RU" dirty="0" smtClean="0"/>
            <a:t>Личные вещи</a:t>
          </a:r>
          <a:endParaRPr lang="ru-RU" dirty="0"/>
        </a:p>
      </dgm:t>
    </dgm:pt>
    <dgm:pt modelId="{FEBFB361-55A3-41BC-80FC-6DA8B3664935}" type="parTrans" cxnId="{F3C8B7BC-C349-4C37-ACED-6ABD3D742A22}">
      <dgm:prSet/>
      <dgm:spPr/>
      <dgm:t>
        <a:bodyPr/>
        <a:lstStyle/>
        <a:p>
          <a:endParaRPr lang="ru-RU"/>
        </a:p>
      </dgm:t>
    </dgm:pt>
    <dgm:pt modelId="{FEB742D8-6437-4617-AD71-824439B6384C}" type="sibTrans" cxnId="{F3C8B7BC-C349-4C37-ACED-6ABD3D742A22}">
      <dgm:prSet/>
      <dgm:spPr/>
      <dgm:t>
        <a:bodyPr/>
        <a:lstStyle/>
        <a:p>
          <a:endParaRPr lang="ru-RU"/>
        </a:p>
      </dgm:t>
    </dgm:pt>
    <dgm:pt modelId="{EE71CD44-0638-417A-AFCD-8A1FB8F4EE99}">
      <dgm:prSet phldrT="[Текст]"/>
      <dgm:spPr/>
      <dgm:t>
        <a:bodyPr/>
        <a:lstStyle/>
        <a:p>
          <a:r>
            <a:rPr lang="ru-RU" dirty="0" smtClean="0"/>
            <a:t>Телефоны и прочие личные вещи сдаются сопровождающему до входа на ППЭ</a:t>
          </a:r>
          <a:endParaRPr lang="ru-RU" dirty="0"/>
        </a:p>
      </dgm:t>
    </dgm:pt>
    <dgm:pt modelId="{C0A29C6D-5F3C-427B-9949-FBB301CCBF8D}" type="parTrans" cxnId="{DC23ABC6-1456-45E3-85E4-708C3E3FC45F}">
      <dgm:prSet/>
      <dgm:spPr/>
      <dgm:t>
        <a:bodyPr/>
        <a:lstStyle/>
        <a:p>
          <a:endParaRPr lang="ru-RU"/>
        </a:p>
      </dgm:t>
    </dgm:pt>
    <dgm:pt modelId="{871CFD52-BA20-41CC-9808-E338CC627DCC}" type="sibTrans" cxnId="{DC23ABC6-1456-45E3-85E4-708C3E3FC45F}">
      <dgm:prSet/>
      <dgm:spPr/>
      <dgm:t>
        <a:bodyPr/>
        <a:lstStyle/>
        <a:p>
          <a:endParaRPr lang="ru-RU"/>
        </a:p>
      </dgm:t>
    </dgm:pt>
    <dgm:pt modelId="{1450F71F-6324-4E13-AFC4-DB29F2F9E521}">
      <dgm:prSet phldrT="[Текст]"/>
      <dgm:spPr/>
      <dgm:t>
        <a:bodyPr/>
        <a:lstStyle/>
        <a:p>
          <a:r>
            <a:rPr lang="ru-RU" dirty="0" smtClean="0"/>
            <a:t>Металлоискатели</a:t>
          </a:r>
          <a:endParaRPr lang="ru-RU" dirty="0"/>
        </a:p>
      </dgm:t>
    </dgm:pt>
    <dgm:pt modelId="{CE7CA0E8-A8AF-4EE4-B130-2F5608D86C7D}" type="parTrans" cxnId="{1364CDA7-D74B-42F7-B304-2554060F74F8}">
      <dgm:prSet/>
      <dgm:spPr/>
      <dgm:t>
        <a:bodyPr/>
        <a:lstStyle/>
        <a:p>
          <a:endParaRPr lang="ru-RU"/>
        </a:p>
      </dgm:t>
    </dgm:pt>
    <dgm:pt modelId="{3B98B9C1-5454-44E4-BC94-D07980034B86}" type="sibTrans" cxnId="{1364CDA7-D74B-42F7-B304-2554060F74F8}">
      <dgm:prSet/>
      <dgm:spPr/>
      <dgm:t>
        <a:bodyPr/>
        <a:lstStyle/>
        <a:p>
          <a:endParaRPr lang="ru-RU"/>
        </a:p>
      </dgm:t>
    </dgm:pt>
    <dgm:pt modelId="{1E43780C-8889-4668-B9A0-D5CCD0504CDA}">
      <dgm:prSet phldrT="[Текст]"/>
      <dgm:spPr/>
      <dgm:t>
        <a:bodyPr/>
        <a:lstStyle/>
        <a:p>
          <a:r>
            <a:rPr lang="ru-RU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dirty="0"/>
        </a:p>
      </dgm:t>
    </dgm:pt>
    <dgm:pt modelId="{4D260FDA-2B3C-412A-A26D-1FEA5F63F660}" type="parTrans" cxnId="{E0B35D09-C290-49DF-97C0-D2488A49FEC0}">
      <dgm:prSet/>
      <dgm:spPr/>
      <dgm:t>
        <a:bodyPr/>
        <a:lstStyle/>
        <a:p>
          <a:endParaRPr lang="ru-RU"/>
        </a:p>
      </dgm:t>
    </dgm:pt>
    <dgm:pt modelId="{37184DF4-8E4D-4F3D-A923-CB9B6B48827B}" type="sibTrans" cxnId="{E0B35D09-C290-49DF-97C0-D2488A49FEC0}">
      <dgm:prSet/>
      <dgm:spPr/>
      <dgm:t>
        <a:bodyPr/>
        <a:lstStyle/>
        <a:p>
          <a:endParaRPr lang="ru-RU"/>
        </a:p>
      </dgm:t>
    </dgm:pt>
    <dgm:pt modelId="{3192AB1D-9797-40E7-8746-760B594DDC53}">
      <dgm:prSet phldrT="[Текст]"/>
      <dgm:spPr/>
      <dgm:t>
        <a:bodyPr/>
        <a:lstStyle/>
        <a:p>
          <a:r>
            <a:rPr lang="ru-RU" dirty="0" smtClean="0"/>
            <a:t>Видеонаблюдение</a:t>
          </a:r>
          <a:endParaRPr lang="ru-RU" dirty="0"/>
        </a:p>
      </dgm:t>
    </dgm:pt>
    <dgm:pt modelId="{BAAD25C5-81BD-45D9-9A0B-F8B2EFC790F8}" type="parTrans" cxnId="{CE6403EB-F5F1-4C8D-9C68-3DFE9CBA41D6}">
      <dgm:prSet/>
      <dgm:spPr/>
      <dgm:t>
        <a:bodyPr/>
        <a:lstStyle/>
        <a:p>
          <a:endParaRPr lang="ru-RU"/>
        </a:p>
      </dgm:t>
    </dgm:pt>
    <dgm:pt modelId="{1608FAA4-3A7C-4F8A-B6D9-7C13218D3C0B}" type="sibTrans" cxnId="{CE6403EB-F5F1-4C8D-9C68-3DFE9CBA41D6}">
      <dgm:prSet/>
      <dgm:spPr/>
      <dgm:t>
        <a:bodyPr/>
        <a:lstStyle/>
        <a:p>
          <a:endParaRPr lang="ru-RU"/>
        </a:p>
      </dgm:t>
    </dgm:pt>
    <dgm:pt modelId="{3C45517D-95EA-4F47-86B6-6980031C18F8}">
      <dgm:prSet phldrT="[Текст]"/>
      <dgm:spPr/>
      <dgm:t>
        <a:bodyPr/>
        <a:lstStyle/>
        <a:p>
          <a:r>
            <a:rPr lang="ru-RU" dirty="0" smtClean="0"/>
            <a:t>ППЭ оборудованы видеонаблюдением, в ряде случаев - с </a:t>
          </a:r>
          <a:r>
            <a:rPr lang="ru-RU" dirty="0" err="1" smtClean="0"/>
            <a:t>он-лайн</a:t>
          </a:r>
          <a:r>
            <a:rPr lang="ru-RU" dirty="0" smtClean="0"/>
            <a:t> трансляцией</a:t>
          </a:r>
          <a:endParaRPr lang="ru-RU" dirty="0"/>
        </a:p>
      </dgm:t>
    </dgm:pt>
    <dgm:pt modelId="{AEC2AAD6-1404-4671-94F1-62982F8A4F59}" type="parTrans" cxnId="{21A6FD0E-156C-4F97-9B86-98B92AB3A3F5}">
      <dgm:prSet/>
      <dgm:spPr/>
      <dgm:t>
        <a:bodyPr/>
        <a:lstStyle/>
        <a:p>
          <a:endParaRPr lang="ru-RU"/>
        </a:p>
      </dgm:t>
    </dgm:pt>
    <dgm:pt modelId="{FD6FB790-D08D-45C6-BD03-2AAF62C7E087}" type="sibTrans" cxnId="{21A6FD0E-156C-4F97-9B86-98B92AB3A3F5}">
      <dgm:prSet/>
      <dgm:spPr/>
      <dgm:t>
        <a:bodyPr/>
        <a:lstStyle/>
        <a:p>
          <a:endParaRPr lang="ru-RU"/>
        </a:p>
      </dgm:t>
    </dgm:pt>
    <dgm:pt modelId="{D5404250-E3AF-4FAB-97D0-4D275B2CA626}" type="pres">
      <dgm:prSet presAssocID="{251D3D1F-3D4A-42AA-876F-FA1F4D1D29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91AD34-F12A-4BE7-863C-384CAE0D5ECA}" type="pres">
      <dgm:prSet presAssocID="{FAAED6F1-6B46-4FCA-8491-FF35A66F65FD}" presName="linNode" presStyleCnt="0"/>
      <dgm:spPr/>
    </dgm:pt>
    <dgm:pt modelId="{D1AFB8B1-9087-4237-B31D-E6985DF025EB}" type="pres">
      <dgm:prSet presAssocID="{FAAED6F1-6B46-4FCA-8491-FF35A66F65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19F67-5AED-43EF-9D5C-43B6772432F0}" type="pres">
      <dgm:prSet presAssocID="{FAAED6F1-6B46-4FCA-8491-FF35A66F65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6306-07E8-4FFF-AA68-0F5A7C8A60CA}" type="pres">
      <dgm:prSet presAssocID="{FEB742D8-6437-4617-AD71-824439B6384C}" presName="sp" presStyleCnt="0"/>
      <dgm:spPr/>
    </dgm:pt>
    <dgm:pt modelId="{47BB79A1-5820-41B0-AD7D-D200B25D5262}" type="pres">
      <dgm:prSet presAssocID="{1450F71F-6324-4E13-AFC4-DB29F2F9E521}" presName="linNode" presStyleCnt="0"/>
      <dgm:spPr/>
    </dgm:pt>
    <dgm:pt modelId="{E0ACD6EA-19E6-4BEF-8D09-FE1072F78930}" type="pres">
      <dgm:prSet presAssocID="{1450F71F-6324-4E13-AFC4-DB29F2F9E52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B11E6-9A30-4F7E-9E17-E59FB46F4C97}" type="pres">
      <dgm:prSet presAssocID="{1450F71F-6324-4E13-AFC4-DB29F2F9E52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43C9-E3E5-4BB5-AFD2-649B8159E8CC}" type="pres">
      <dgm:prSet presAssocID="{3B98B9C1-5454-44E4-BC94-D07980034B86}" presName="sp" presStyleCnt="0"/>
      <dgm:spPr/>
    </dgm:pt>
    <dgm:pt modelId="{98CD951D-19AD-4AC4-9B4B-BA14F9A9EFF2}" type="pres">
      <dgm:prSet presAssocID="{3192AB1D-9797-40E7-8746-760B594DDC53}" presName="linNode" presStyleCnt="0"/>
      <dgm:spPr/>
    </dgm:pt>
    <dgm:pt modelId="{AFBF71AF-164A-4161-96C6-A2EFDE4B5C9D}" type="pres">
      <dgm:prSet presAssocID="{3192AB1D-9797-40E7-8746-760B594DDC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7AF46-70DF-4183-A443-6027D78B4F50}" type="pres">
      <dgm:prSet presAssocID="{3192AB1D-9797-40E7-8746-760B594DDC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2EFF2-D81D-4ADA-A854-FF713E730BCD}" type="presOf" srcId="{1E43780C-8889-4668-B9A0-D5CCD0504CDA}" destId="{7BDB11E6-9A30-4F7E-9E17-E59FB46F4C97}" srcOrd="0" destOrd="0" presId="urn:microsoft.com/office/officeart/2005/8/layout/vList5"/>
    <dgm:cxn modelId="{40C9DBB4-E776-4C76-A3E2-0652594D0856}" type="presOf" srcId="{251D3D1F-3D4A-42AA-876F-FA1F4D1D290E}" destId="{D5404250-E3AF-4FAB-97D0-4D275B2CA626}" srcOrd="0" destOrd="0" presId="urn:microsoft.com/office/officeart/2005/8/layout/vList5"/>
    <dgm:cxn modelId="{BDC68078-F5DC-4EBF-97B4-582CCED8F0C5}" type="presOf" srcId="{1450F71F-6324-4E13-AFC4-DB29F2F9E521}" destId="{E0ACD6EA-19E6-4BEF-8D09-FE1072F78930}" srcOrd="0" destOrd="0" presId="urn:microsoft.com/office/officeart/2005/8/layout/vList5"/>
    <dgm:cxn modelId="{21A6FD0E-156C-4F97-9B86-98B92AB3A3F5}" srcId="{3192AB1D-9797-40E7-8746-760B594DDC53}" destId="{3C45517D-95EA-4F47-86B6-6980031C18F8}" srcOrd="0" destOrd="0" parTransId="{AEC2AAD6-1404-4671-94F1-62982F8A4F59}" sibTransId="{FD6FB790-D08D-45C6-BD03-2AAF62C7E087}"/>
    <dgm:cxn modelId="{1364CDA7-D74B-42F7-B304-2554060F74F8}" srcId="{251D3D1F-3D4A-42AA-876F-FA1F4D1D290E}" destId="{1450F71F-6324-4E13-AFC4-DB29F2F9E521}" srcOrd="1" destOrd="0" parTransId="{CE7CA0E8-A8AF-4EE4-B130-2F5608D86C7D}" sibTransId="{3B98B9C1-5454-44E4-BC94-D07980034B86}"/>
    <dgm:cxn modelId="{9BDE9E2E-5864-4396-9982-65CFF3CCBE60}" type="presOf" srcId="{EE71CD44-0638-417A-AFCD-8A1FB8F4EE99}" destId="{C4D19F67-5AED-43EF-9D5C-43B6772432F0}" srcOrd="0" destOrd="0" presId="urn:microsoft.com/office/officeart/2005/8/layout/vList5"/>
    <dgm:cxn modelId="{E0B35D09-C290-49DF-97C0-D2488A49FEC0}" srcId="{1450F71F-6324-4E13-AFC4-DB29F2F9E521}" destId="{1E43780C-8889-4668-B9A0-D5CCD0504CDA}" srcOrd="0" destOrd="0" parTransId="{4D260FDA-2B3C-412A-A26D-1FEA5F63F660}" sibTransId="{37184DF4-8E4D-4F3D-A923-CB9B6B48827B}"/>
    <dgm:cxn modelId="{CE6403EB-F5F1-4C8D-9C68-3DFE9CBA41D6}" srcId="{251D3D1F-3D4A-42AA-876F-FA1F4D1D290E}" destId="{3192AB1D-9797-40E7-8746-760B594DDC53}" srcOrd="2" destOrd="0" parTransId="{BAAD25C5-81BD-45D9-9A0B-F8B2EFC790F8}" sibTransId="{1608FAA4-3A7C-4F8A-B6D9-7C13218D3C0B}"/>
    <dgm:cxn modelId="{F3C8B7BC-C349-4C37-ACED-6ABD3D742A22}" srcId="{251D3D1F-3D4A-42AA-876F-FA1F4D1D290E}" destId="{FAAED6F1-6B46-4FCA-8491-FF35A66F65FD}" srcOrd="0" destOrd="0" parTransId="{FEBFB361-55A3-41BC-80FC-6DA8B3664935}" sibTransId="{FEB742D8-6437-4617-AD71-824439B6384C}"/>
    <dgm:cxn modelId="{B7D7080F-42BE-4189-A6D2-8284E46358A7}" type="presOf" srcId="{3192AB1D-9797-40E7-8746-760B594DDC53}" destId="{AFBF71AF-164A-4161-96C6-A2EFDE4B5C9D}" srcOrd="0" destOrd="0" presId="urn:microsoft.com/office/officeart/2005/8/layout/vList5"/>
    <dgm:cxn modelId="{66BAEA3D-4280-41F2-B735-673C5AD367DA}" type="presOf" srcId="{FAAED6F1-6B46-4FCA-8491-FF35A66F65FD}" destId="{D1AFB8B1-9087-4237-B31D-E6985DF025EB}" srcOrd="0" destOrd="0" presId="urn:microsoft.com/office/officeart/2005/8/layout/vList5"/>
    <dgm:cxn modelId="{64E90E09-56C3-4156-B02D-BA23187597E7}" type="presOf" srcId="{3C45517D-95EA-4F47-86B6-6980031C18F8}" destId="{0737AF46-70DF-4183-A443-6027D78B4F50}" srcOrd="0" destOrd="0" presId="urn:microsoft.com/office/officeart/2005/8/layout/vList5"/>
    <dgm:cxn modelId="{DC23ABC6-1456-45E3-85E4-708C3E3FC45F}" srcId="{FAAED6F1-6B46-4FCA-8491-FF35A66F65FD}" destId="{EE71CD44-0638-417A-AFCD-8A1FB8F4EE99}" srcOrd="0" destOrd="0" parTransId="{C0A29C6D-5F3C-427B-9949-FBB301CCBF8D}" sibTransId="{871CFD52-BA20-41CC-9808-E338CC627DCC}"/>
    <dgm:cxn modelId="{76AC5683-F802-4108-9310-422A31571584}" type="presParOf" srcId="{D5404250-E3AF-4FAB-97D0-4D275B2CA626}" destId="{D491AD34-F12A-4BE7-863C-384CAE0D5ECA}" srcOrd="0" destOrd="0" presId="urn:microsoft.com/office/officeart/2005/8/layout/vList5"/>
    <dgm:cxn modelId="{CF9ECF1D-B812-4C98-8C8A-FB250D40F0E1}" type="presParOf" srcId="{D491AD34-F12A-4BE7-863C-384CAE0D5ECA}" destId="{D1AFB8B1-9087-4237-B31D-E6985DF025EB}" srcOrd="0" destOrd="0" presId="urn:microsoft.com/office/officeart/2005/8/layout/vList5"/>
    <dgm:cxn modelId="{DFBBA2CF-15A7-4364-B0F6-F5B1EF1735BF}" type="presParOf" srcId="{D491AD34-F12A-4BE7-863C-384CAE0D5ECA}" destId="{C4D19F67-5AED-43EF-9D5C-43B6772432F0}" srcOrd="1" destOrd="0" presId="urn:microsoft.com/office/officeart/2005/8/layout/vList5"/>
    <dgm:cxn modelId="{486380D6-B936-4971-A7E7-A5E2EE2A127B}" type="presParOf" srcId="{D5404250-E3AF-4FAB-97D0-4D275B2CA626}" destId="{94266306-07E8-4FFF-AA68-0F5A7C8A60CA}" srcOrd="1" destOrd="0" presId="urn:microsoft.com/office/officeart/2005/8/layout/vList5"/>
    <dgm:cxn modelId="{54144BEB-E6B6-4DAB-A3E5-318A24976185}" type="presParOf" srcId="{D5404250-E3AF-4FAB-97D0-4D275B2CA626}" destId="{47BB79A1-5820-41B0-AD7D-D200B25D5262}" srcOrd="2" destOrd="0" presId="urn:microsoft.com/office/officeart/2005/8/layout/vList5"/>
    <dgm:cxn modelId="{F9E5FE74-E2A7-449F-959C-FDF0FAA6D4F0}" type="presParOf" srcId="{47BB79A1-5820-41B0-AD7D-D200B25D5262}" destId="{E0ACD6EA-19E6-4BEF-8D09-FE1072F78930}" srcOrd="0" destOrd="0" presId="urn:microsoft.com/office/officeart/2005/8/layout/vList5"/>
    <dgm:cxn modelId="{75B170D5-5098-4809-9739-9902CEF4499B}" type="presParOf" srcId="{47BB79A1-5820-41B0-AD7D-D200B25D5262}" destId="{7BDB11E6-9A30-4F7E-9E17-E59FB46F4C97}" srcOrd="1" destOrd="0" presId="urn:microsoft.com/office/officeart/2005/8/layout/vList5"/>
    <dgm:cxn modelId="{2AB3153C-7FED-47DB-AC2F-321572BE4080}" type="presParOf" srcId="{D5404250-E3AF-4FAB-97D0-4D275B2CA626}" destId="{51A843C9-E3E5-4BB5-AFD2-649B8159E8CC}" srcOrd="3" destOrd="0" presId="urn:microsoft.com/office/officeart/2005/8/layout/vList5"/>
    <dgm:cxn modelId="{91B78D77-04DC-40DB-BE2C-C3E2DB44BD52}" type="presParOf" srcId="{D5404250-E3AF-4FAB-97D0-4D275B2CA626}" destId="{98CD951D-19AD-4AC4-9B4B-BA14F9A9EFF2}" srcOrd="4" destOrd="0" presId="urn:microsoft.com/office/officeart/2005/8/layout/vList5"/>
    <dgm:cxn modelId="{A3B8C505-FD74-4FAA-9E99-828EA788F2D4}" type="presParOf" srcId="{98CD951D-19AD-4AC4-9B4B-BA14F9A9EFF2}" destId="{AFBF71AF-164A-4161-96C6-A2EFDE4B5C9D}" srcOrd="0" destOrd="0" presId="urn:microsoft.com/office/officeart/2005/8/layout/vList5"/>
    <dgm:cxn modelId="{81B5A2F5-912E-424E-8523-20ADFCB5C101}" type="presParOf" srcId="{98CD951D-19AD-4AC4-9B4B-BA14F9A9EFF2}" destId="{0737AF46-70DF-4183-A443-6027D78B4F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9F109C-FD77-4667-A5D3-F8D085AB28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F31248-D20F-40C4-BD76-F0FE92C97393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2AF80C27-940B-4EC4-B46C-332618F12F12}" type="parTrans" cxnId="{88ED67DF-47FF-4BE0-B430-D93A802490DC}">
      <dgm:prSet/>
      <dgm:spPr/>
      <dgm:t>
        <a:bodyPr/>
        <a:lstStyle/>
        <a:p>
          <a:endParaRPr lang="ru-RU" sz="2000"/>
        </a:p>
      </dgm:t>
    </dgm:pt>
    <dgm:pt modelId="{7F3C8B6E-6042-4871-9393-8009E0C5258B}" type="sibTrans" cxnId="{88ED67DF-47FF-4BE0-B430-D93A802490DC}">
      <dgm:prSet/>
      <dgm:spPr/>
      <dgm:t>
        <a:bodyPr/>
        <a:lstStyle/>
        <a:p>
          <a:endParaRPr lang="ru-RU" sz="2000"/>
        </a:p>
      </dgm:t>
    </dgm:pt>
    <dgm:pt modelId="{8DB9917A-16B2-408F-A962-CBB7A6774FE9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разговаривать</a:t>
          </a:r>
          <a:endParaRPr lang="ru-RU" sz="2000" dirty="0"/>
        </a:p>
      </dgm:t>
    </dgm:pt>
    <dgm:pt modelId="{D3400642-5749-4425-BFB3-87F1244D6F31}" type="parTrans" cxnId="{90EB2660-8628-411E-9416-CFFD66E3E176}">
      <dgm:prSet/>
      <dgm:spPr/>
      <dgm:t>
        <a:bodyPr/>
        <a:lstStyle/>
        <a:p>
          <a:endParaRPr lang="ru-RU" sz="2000"/>
        </a:p>
      </dgm:t>
    </dgm:pt>
    <dgm:pt modelId="{3714BC76-1DE5-411D-B183-A93B8D740927}" type="sibTrans" cxnId="{90EB2660-8628-411E-9416-CFFD66E3E176}">
      <dgm:prSet/>
      <dgm:spPr/>
      <dgm:t>
        <a:bodyPr/>
        <a:lstStyle/>
        <a:p>
          <a:endParaRPr lang="ru-RU" sz="2000"/>
        </a:p>
      </dgm:t>
    </dgm:pt>
    <dgm:pt modelId="{5473D37A-CA5A-47B2-8A9A-D0F35DC0AD24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обмениваться любыми материалами и предметами</a:t>
          </a:r>
          <a:endParaRPr lang="ru-RU" sz="2000" dirty="0"/>
        </a:p>
      </dgm:t>
    </dgm:pt>
    <dgm:pt modelId="{9D8F968F-177D-4E80-8E9B-7EBD115C1429}" type="parTrans" cxnId="{A313ED02-D76E-4649-B463-8DC29B177691}">
      <dgm:prSet/>
      <dgm:spPr/>
      <dgm:t>
        <a:bodyPr/>
        <a:lstStyle/>
        <a:p>
          <a:endParaRPr lang="ru-RU" sz="2000"/>
        </a:p>
      </dgm:t>
    </dgm:pt>
    <dgm:pt modelId="{65F51792-2E71-45D0-8B15-205A3B9AC329}" type="sibTrans" cxnId="{A313ED02-D76E-4649-B463-8DC29B177691}">
      <dgm:prSet/>
      <dgm:spPr/>
      <dgm:t>
        <a:bodyPr/>
        <a:lstStyle/>
        <a:p>
          <a:endParaRPr lang="ru-RU" sz="2000"/>
        </a:p>
      </dgm:t>
    </dgm:pt>
    <dgm:pt modelId="{FA8B8620-F677-4060-BE56-7269D10CA3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173A3CE8-7D2C-4D36-9755-F4C22577486F}" type="parTrans" cxnId="{CAF46217-DD6A-4254-A17E-33391886CF0D}">
      <dgm:prSet/>
      <dgm:spPr/>
      <dgm:t>
        <a:bodyPr/>
        <a:lstStyle/>
        <a:p>
          <a:endParaRPr lang="ru-RU" sz="2000"/>
        </a:p>
      </dgm:t>
    </dgm:pt>
    <dgm:pt modelId="{A8DAEB03-B81B-4194-A79A-4194FD9D4E9C}" type="sibTrans" cxnId="{CAF46217-DD6A-4254-A17E-33391886CF0D}">
      <dgm:prSet/>
      <dgm:spPr/>
      <dgm:t>
        <a:bodyPr/>
        <a:lstStyle/>
        <a:p>
          <a:endParaRPr lang="ru-RU" sz="2000"/>
        </a:p>
      </dgm:t>
    </dgm:pt>
    <dgm:pt modelId="{D4FBBF02-77AC-4B4A-9768-FEA17B22C197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dirty="0"/>
        </a:p>
      </dgm:t>
    </dgm:pt>
    <dgm:pt modelId="{7DA703DF-90AE-41C0-B501-7F85B5F1E591}" type="parTrans" cxnId="{49E78DAE-29A7-4834-BA9F-CB5909AFB83C}">
      <dgm:prSet/>
      <dgm:spPr/>
      <dgm:t>
        <a:bodyPr/>
        <a:lstStyle/>
        <a:p>
          <a:endParaRPr lang="ru-RU" sz="2000"/>
        </a:p>
      </dgm:t>
    </dgm:pt>
    <dgm:pt modelId="{0D010C61-EC8C-43EE-91E7-9AF86EF012C2}" type="sibTrans" cxnId="{49E78DAE-29A7-4834-BA9F-CB5909AFB83C}">
      <dgm:prSet/>
      <dgm:spPr/>
      <dgm:t>
        <a:bodyPr/>
        <a:lstStyle/>
        <a:p>
          <a:endParaRPr lang="ru-RU" sz="2000"/>
        </a:p>
      </dgm:t>
    </dgm:pt>
    <dgm:pt modelId="{C6CD9194-259E-4AC5-A8C9-C4EF9221DA78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вставать с места</a:t>
          </a:r>
          <a:endParaRPr lang="ru-RU" sz="2000" dirty="0"/>
        </a:p>
      </dgm:t>
    </dgm:pt>
    <dgm:pt modelId="{35AC2354-F50A-4D7B-AB9D-3CE3402D6347}" type="parTrans" cxnId="{12644DC3-4C13-4325-985E-AC0ABACBDCCC}">
      <dgm:prSet/>
      <dgm:spPr/>
      <dgm:t>
        <a:bodyPr/>
        <a:lstStyle/>
        <a:p>
          <a:endParaRPr lang="ru-RU"/>
        </a:p>
      </dgm:t>
    </dgm:pt>
    <dgm:pt modelId="{0DC8C46C-A0C8-4F78-AB86-2A9D08DD6554}" type="sibTrans" cxnId="{12644DC3-4C13-4325-985E-AC0ABACBDCCC}">
      <dgm:prSet/>
      <dgm:spPr/>
      <dgm:t>
        <a:bodyPr/>
        <a:lstStyle/>
        <a:p>
          <a:endParaRPr lang="ru-RU"/>
        </a:p>
      </dgm:t>
    </dgm:pt>
    <dgm:pt modelId="{40E0372E-8BED-4A97-8E81-ED1166BC73B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пересаживаться</a:t>
          </a:r>
          <a:endParaRPr lang="ru-RU" sz="2000" dirty="0"/>
        </a:p>
      </dgm:t>
    </dgm:pt>
    <dgm:pt modelId="{09FCE18A-FF64-439D-AAAD-663051FD2FAB}" type="parTrans" cxnId="{C761ECCD-4D2C-4BFD-83FA-8709EBF32A37}">
      <dgm:prSet/>
      <dgm:spPr/>
      <dgm:t>
        <a:bodyPr/>
        <a:lstStyle/>
        <a:p>
          <a:endParaRPr lang="ru-RU"/>
        </a:p>
      </dgm:t>
    </dgm:pt>
    <dgm:pt modelId="{2C54F7C0-AC78-4C5D-8E75-7C9EDEB1CA82}" type="sibTrans" cxnId="{C761ECCD-4D2C-4BFD-83FA-8709EBF32A37}">
      <dgm:prSet/>
      <dgm:spPr/>
      <dgm:t>
        <a:bodyPr/>
        <a:lstStyle/>
        <a:p>
          <a:endParaRPr lang="ru-RU"/>
        </a:p>
      </dgm:t>
    </dgm:pt>
    <dgm:pt modelId="{CB18F161-D65E-4542-B443-EE4490104BF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ходить по ППЭ во время экзамена без сопровождения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endParaRPr lang="ru-RU" sz="2000" dirty="0"/>
        </a:p>
      </dgm:t>
    </dgm:pt>
    <dgm:pt modelId="{36C176D2-D74D-45EE-9947-FEBEDEF7F572}" type="parTrans" cxnId="{F55B35B5-D645-4FF1-903B-516AF22C1073}">
      <dgm:prSet/>
      <dgm:spPr/>
      <dgm:t>
        <a:bodyPr/>
        <a:lstStyle/>
        <a:p>
          <a:endParaRPr lang="ru-RU"/>
        </a:p>
      </dgm:t>
    </dgm:pt>
    <dgm:pt modelId="{3E774761-3D3C-4D4A-9695-98E91243498D}" type="sibTrans" cxnId="{F55B35B5-D645-4FF1-903B-516AF22C1073}">
      <dgm:prSet/>
      <dgm:spPr/>
      <dgm:t>
        <a:bodyPr/>
        <a:lstStyle/>
        <a:p>
          <a:endParaRPr lang="ru-RU"/>
        </a:p>
      </dgm:t>
    </dgm:pt>
    <dgm:pt modelId="{837E90A0-DF5E-497E-A16C-227D4313F75A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D5394854-963D-401E-AD62-C0A57F9E04A0}" type="sibTrans" cxnId="{460EF1D9-89E7-4BA0-B99A-12438001CCDF}">
      <dgm:prSet/>
      <dgm:spPr/>
      <dgm:t>
        <a:bodyPr/>
        <a:lstStyle/>
        <a:p>
          <a:endParaRPr lang="ru-RU" sz="2000"/>
        </a:p>
      </dgm:t>
    </dgm:pt>
    <dgm:pt modelId="{BA4C3032-116A-4D78-836A-9D0FE610FA88}" type="parTrans" cxnId="{460EF1D9-89E7-4BA0-B99A-12438001CCDF}">
      <dgm:prSet/>
      <dgm:spPr/>
      <dgm:t>
        <a:bodyPr/>
        <a:lstStyle/>
        <a:p>
          <a:endParaRPr lang="ru-RU" sz="2000"/>
        </a:p>
      </dgm:t>
    </dgm:pt>
    <dgm:pt modelId="{EA67E000-67F7-4383-B8E6-8DBD76B14677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8A8261DF-6D28-4A2A-B8D5-0D6C8FDCC7C2}" type="sibTrans" cxnId="{692285A5-9FB0-4A75-B4EE-BF72F6DBA9E7}">
      <dgm:prSet/>
      <dgm:spPr/>
      <dgm:t>
        <a:bodyPr/>
        <a:lstStyle/>
        <a:p>
          <a:endParaRPr lang="ru-RU" sz="2000"/>
        </a:p>
      </dgm:t>
    </dgm:pt>
    <dgm:pt modelId="{F2BBAB73-B73A-4108-A98A-19C31F5DC05E}" type="parTrans" cxnId="{692285A5-9FB0-4A75-B4EE-BF72F6DBA9E7}">
      <dgm:prSet/>
      <dgm:spPr/>
      <dgm:t>
        <a:bodyPr/>
        <a:lstStyle/>
        <a:p>
          <a:endParaRPr lang="ru-RU" sz="2000"/>
        </a:p>
      </dgm:t>
    </dgm:pt>
    <dgm:pt modelId="{3E76AFFC-1263-4A9A-9477-BAB8565A0C7A}" type="pres">
      <dgm:prSet presAssocID="{E69F109C-FD77-4667-A5D3-F8D085AB2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7ACF6-91CA-4DCC-B009-519E22C2736C}" type="pres">
      <dgm:prSet presAssocID="{2DF31248-D20F-40C4-BD76-F0FE92C97393}" presName="composite" presStyleCnt="0"/>
      <dgm:spPr/>
    </dgm:pt>
    <dgm:pt modelId="{BA9B4D3B-3938-4BC0-89B4-9566E5E367F6}" type="pres">
      <dgm:prSet presAssocID="{2DF31248-D20F-40C4-BD76-F0FE92C97393}" presName="parentText" presStyleLbl="alignNode1" presStyleIdx="0" presStyleCnt="3" custLinFactNeighborY="-137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D049B-11C7-456A-9671-3CF33BE361A5}" type="pres">
      <dgm:prSet presAssocID="{2DF31248-D20F-40C4-BD76-F0FE92C97393}" presName="descendantText" presStyleLbl="alignAcc1" presStyleIdx="0" presStyleCnt="3" custScaleY="137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BB6B0-5C4A-4698-AB24-6889C7CD1503}" type="pres">
      <dgm:prSet presAssocID="{7F3C8B6E-6042-4871-9393-8009E0C5258B}" presName="sp" presStyleCnt="0"/>
      <dgm:spPr/>
    </dgm:pt>
    <dgm:pt modelId="{493A7877-2369-45B5-B095-2B630D20A348}" type="pres">
      <dgm:prSet presAssocID="{EA67E000-67F7-4383-B8E6-8DBD76B14677}" presName="composite" presStyleCnt="0"/>
      <dgm:spPr/>
    </dgm:pt>
    <dgm:pt modelId="{F4470341-3FA8-4E0F-A182-0966B76FFE6C}" type="pres">
      <dgm:prSet presAssocID="{EA67E000-67F7-4383-B8E6-8DBD76B146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FAABF-C52C-49DE-B225-28B3F7C9EB37}" type="pres">
      <dgm:prSet presAssocID="{EA67E000-67F7-4383-B8E6-8DBD76B14677}" presName="descendantText" presStyleLbl="alignAcc1" presStyleIdx="1" presStyleCnt="3" custScaleY="100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45C86-2326-48F4-BF76-69B724BEA4BC}" type="pres">
      <dgm:prSet presAssocID="{8A8261DF-6D28-4A2A-B8D5-0D6C8FDCC7C2}" presName="sp" presStyleCnt="0"/>
      <dgm:spPr/>
    </dgm:pt>
    <dgm:pt modelId="{67402297-ABE7-4B2E-B75A-AE2A85CBCC1B}" type="pres">
      <dgm:prSet presAssocID="{837E90A0-DF5E-497E-A16C-227D4313F75A}" presName="composite" presStyleCnt="0"/>
      <dgm:spPr/>
    </dgm:pt>
    <dgm:pt modelId="{65AE5C6D-7B59-42B9-8B5F-DE41B27B5AAC}" type="pres">
      <dgm:prSet presAssocID="{837E90A0-DF5E-497E-A16C-227D4313F75A}" presName="parentText" presStyleLbl="alignNode1" presStyleIdx="2" presStyleCnt="3" custLinFactNeighborY="-281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05DAA-2835-4427-9E10-E3BB1370F3AC}" type="pres">
      <dgm:prSet presAssocID="{837E90A0-DF5E-497E-A16C-227D4313F75A}" presName="descendantText" presStyleLbl="alignAcc1" presStyleIdx="2" presStyleCnt="3" custScaleY="188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C90C9-9DCF-4CA2-8120-EBD82A7AAFDE}" type="presOf" srcId="{C6CD9194-259E-4AC5-A8C9-C4EF9221DA78}" destId="{328D049B-11C7-456A-9671-3CF33BE361A5}" srcOrd="0" destOrd="1" presId="urn:microsoft.com/office/officeart/2005/8/layout/chevron2"/>
    <dgm:cxn modelId="{26AE096F-B040-4C2B-B134-5C317D238BA7}" type="presOf" srcId="{CB18F161-D65E-4542-B443-EE4490104BFF}" destId="{328D049B-11C7-456A-9671-3CF33BE361A5}" srcOrd="0" destOrd="3" presId="urn:microsoft.com/office/officeart/2005/8/layout/chevron2"/>
    <dgm:cxn modelId="{424B47FD-1F79-4F99-875A-4D98E46613B1}" type="presOf" srcId="{E69F109C-FD77-4667-A5D3-F8D085AB282B}" destId="{3E76AFFC-1263-4A9A-9477-BAB8565A0C7A}" srcOrd="0" destOrd="0" presId="urn:microsoft.com/office/officeart/2005/8/layout/chevron2"/>
    <dgm:cxn modelId="{ACC0B20E-5624-4601-BB8D-F51203298750}" type="presOf" srcId="{2DF31248-D20F-40C4-BD76-F0FE92C97393}" destId="{BA9B4D3B-3938-4BC0-89B4-9566E5E367F6}" srcOrd="0" destOrd="0" presId="urn:microsoft.com/office/officeart/2005/8/layout/chevron2"/>
    <dgm:cxn modelId="{64CA416B-80D8-4735-A124-C08A023305E8}" type="presOf" srcId="{5473D37A-CA5A-47B2-8A9A-D0F35DC0AD24}" destId="{C60FAABF-C52C-49DE-B225-28B3F7C9EB37}" srcOrd="0" destOrd="0" presId="urn:microsoft.com/office/officeart/2005/8/layout/chevron2"/>
    <dgm:cxn modelId="{72FCD222-E3E4-4F6C-B7E4-4DDBD53C7159}" type="presOf" srcId="{FA8B8620-F677-4060-BE56-7269D10CA353}" destId="{AB805DAA-2835-4427-9E10-E3BB1370F3AC}" srcOrd="0" destOrd="0" presId="urn:microsoft.com/office/officeart/2005/8/layout/chevron2"/>
    <dgm:cxn modelId="{692285A5-9FB0-4A75-B4EE-BF72F6DBA9E7}" srcId="{E69F109C-FD77-4667-A5D3-F8D085AB282B}" destId="{EA67E000-67F7-4383-B8E6-8DBD76B14677}" srcOrd="1" destOrd="0" parTransId="{F2BBAB73-B73A-4108-A98A-19C31F5DC05E}" sibTransId="{8A8261DF-6D28-4A2A-B8D5-0D6C8FDCC7C2}"/>
    <dgm:cxn modelId="{CAF46217-DD6A-4254-A17E-33391886CF0D}" srcId="{837E90A0-DF5E-497E-A16C-227D4313F75A}" destId="{FA8B8620-F677-4060-BE56-7269D10CA353}" srcOrd="0" destOrd="0" parTransId="{173A3CE8-7D2C-4D36-9755-F4C22577486F}" sibTransId="{A8DAEB03-B81B-4194-A79A-4194FD9D4E9C}"/>
    <dgm:cxn modelId="{12644DC3-4C13-4325-985E-AC0ABACBDCCC}" srcId="{2DF31248-D20F-40C4-BD76-F0FE92C97393}" destId="{C6CD9194-259E-4AC5-A8C9-C4EF9221DA78}" srcOrd="1" destOrd="0" parTransId="{35AC2354-F50A-4D7B-AB9D-3CE3402D6347}" sibTransId="{0DC8C46C-A0C8-4F78-AB86-2A9D08DD6554}"/>
    <dgm:cxn modelId="{1DA0C806-5996-4040-A468-78DA41E99171}" type="presOf" srcId="{8DB9917A-16B2-408F-A962-CBB7A6774FE9}" destId="{328D049B-11C7-456A-9671-3CF33BE361A5}" srcOrd="0" destOrd="0" presId="urn:microsoft.com/office/officeart/2005/8/layout/chevron2"/>
    <dgm:cxn modelId="{49E78DAE-29A7-4834-BA9F-CB5909AFB83C}" srcId="{EA67E000-67F7-4383-B8E6-8DBD76B14677}" destId="{D4FBBF02-77AC-4B4A-9768-FEA17B22C197}" srcOrd="1" destOrd="0" parTransId="{7DA703DF-90AE-41C0-B501-7F85B5F1E591}" sibTransId="{0D010C61-EC8C-43EE-91E7-9AF86EF012C2}"/>
    <dgm:cxn modelId="{460EF1D9-89E7-4BA0-B99A-12438001CCDF}" srcId="{E69F109C-FD77-4667-A5D3-F8D085AB282B}" destId="{837E90A0-DF5E-497E-A16C-227D4313F75A}" srcOrd="2" destOrd="0" parTransId="{BA4C3032-116A-4D78-836A-9D0FE610FA88}" sibTransId="{D5394854-963D-401E-AD62-C0A57F9E04A0}"/>
    <dgm:cxn modelId="{6BE7D81F-5F06-484B-BDB1-59FDBD5C9BFC}" type="presOf" srcId="{837E90A0-DF5E-497E-A16C-227D4313F75A}" destId="{65AE5C6D-7B59-42B9-8B5F-DE41B27B5AAC}" srcOrd="0" destOrd="0" presId="urn:microsoft.com/office/officeart/2005/8/layout/chevron2"/>
    <dgm:cxn modelId="{88ED67DF-47FF-4BE0-B430-D93A802490DC}" srcId="{E69F109C-FD77-4667-A5D3-F8D085AB282B}" destId="{2DF31248-D20F-40C4-BD76-F0FE92C97393}" srcOrd="0" destOrd="0" parTransId="{2AF80C27-940B-4EC4-B46C-332618F12F12}" sibTransId="{7F3C8B6E-6042-4871-9393-8009E0C5258B}"/>
    <dgm:cxn modelId="{FFBD4138-CB34-49E0-8365-F8FC1A6E203C}" type="presOf" srcId="{EA67E000-67F7-4383-B8E6-8DBD76B14677}" destId="{F4470341-3FA8-4E0F-A182-0966B76FFE6C}" srcOrd="0" destOrd="0" presId="urn:microsoft.com/office/officeart/2005/8/layout/chevron2"/>
    <dgm:cxn modelId="{CC82E531-4173-41FB-A08B-5ECF9FBCDDB8}" type="presOf" srcId="{D4FBBF02-77AC-4B4A-9768-FEA17B22C197}" destId="{C60FAABF-C52C-49DE-B225-28B3F7C9EB37}" srcOrd="0" destOrd="1" presId="urn:microsoft.com/office/officeart/2005/8/layout/chevron2"/>
    <dgm:cxn modelId="{01449464-1CEE-40A1-98B6-D3408D421283}" type="presOf" srcId="{40E0372E-8BED-4A97-8E81-ED1166BC73B8}" destId="{328D049B-11C7-456A-9671-3CF33BE361A5}" srcOrd="0" destOrd="2" presId="urn:microsoft.com/office/officeart/2005/8/layout/chevron2"/>
    <dgm:cxn modelId="{C761ECCD-4D2C-4BFD-83FA-8709EBF32A37}" srcId="{2DF31248-D20F-40C4-BD76-F0FE92C97393}" destId="{40E0372E-8BED-4A97-8E81-ED1166BC73B8}" srcOrd="2" destOrd="0" parTransId="{09FCE18A-FF64-439D-AAAD-663051FD2FAB}" sibTransId="{2C54F7C0-AC78-4C5D-8E75-7C9EDEB1CA82}"/>
    <dgm:cxn modelId="{A313ED02-D76E-4649-B463-8DC29B177691}" srcId="{EA67E000-67F7-4383-B8E6-8DBD76B14677}" destId="{5473D37A-CA5A-47B2-8A9A-D0F35DC0AD24}" srcOrd="0" destOrd="0" parTransId="{9D8F968F-177D-4E80-8E9B-7EBD115C1429}" sibTransId="{65F51792-2E71-45D0-8B15-205A3B9AC329}"/>
    <dgm:cxn modelId="{F55B35B5-D645-4FF1-903B-516AF22C1073}" srcId="{2DF31248-D20F-40C4-BD76-F0FE92C97393}" destId="{CB18F161-D65E-4542-B443-EE4490104BFF}" srcOrd="3" destOrd="0" parTransId="{36C176D2-D74D-45EE-9947-FEBEDEF7F572}" sibTransId="{3E774761-3D3C-4D4A-9695-98E91243498D}"/>
    <dgm:cxn modelId="{90EB2660-8628-411E-9416-CFFD66E3E176}" srcId="{2DF31248-D20F-40C4-BD76-F0FE92C97393}" destId="{8DB9917A-16B2-408F-A962-CBB7A6774FE9}" srcOrd="0" destOrd="0" parTransId="{D3400642-5749-4425-BFB3-87F1244D6F31}" sibTransId="{3714BC76-1DE5-411D-B183-A93B8D740927}"/>
    <dgm:cxn modelId="{946FDDE5-8C6D-47B7-9D59-977AF7423761}" type="presParOf" srcId="{3E76AFFC-1263-4A9A-9477-BAB8565A0C7A}" destId="{9807ACF6-91CA-4DCC-B009-519E22C2736C}" srcOrd="0" destOrd="0" presId="urn:microsoft.com/office/officeart/2005/8/layout/chevron2"/>
    <dgm:cxn modelId="{74D49A3F-D4F3-4004-A750-459D3986DA8D}" type="presParOf" srcId="{9807ACF6-91CA-4DCC-B009-519E22C2736C}" destId="{BA9B4D3B-3938-4BC0-89B4-9566E5E367F6}" srcOrd="0" destOrd="0" presId="urn:microsoft.com/office/officeart/2005/8/layout/chevron2"/>
    <dgm:cxn modelId="{BBA84E15-BEDE-4FA4-968B-CDF0DD122EFF}" type="presParOf" srcId="{9807ACF6-91CA-4DCC-B009-519E22C2736C}" destId="{328D049B-11C7-456A-9671-3CF33BE361A5}" srcOrd="1" destOrd="0" presId="urn:microsoft.com/office/officeart/2005/8/layout/chevron2"/>
    <dgm:cxn modelId="{4FA6FB0E-A877-4071-88F4-99F685FF3338}" type="presParOf" srcId="{3E76AFFC-1263-4A9A-9477-BAB8565A0C7A}" destId="{A86BB6B0-5C4A-4698-AB24-6889C7CD1503}" srcOrd="1" destOrd="0" presId="urn:microsoft.com/office/officeart/2005/8/layout/chevron2"/>
    <dgm:cxn modelId="{4E914004-1947-4BA1-94BA-72277E6BFE4F}" type="presParOf" srcId="{3E76AFFC-1263-4A9A-9477-BAB8565A0C7A}" destId="{493A7877-2369-45B5-B095-2B630D20A348}" srcOrd="2" destOrd="0" presId="urn:microsoft.com/office/officeart/2005/8/layout/chevron2"/>
    <dgm:cxn modelId="{0984BCC0-2428-4E5C-9D24-9201AEAE9D56}" type="presParOf" srcId="{493A7877-2369-45B5-B095-2B630D20A348}" destId="{F4470341-3FA8-4E0F-A182-0966B76FFE6C}" srcOrd="0" destOrd="0" presId="urn:microsoft.com/office/officeart/2005/8/layout/chevron2"/>
    <dgm:cxn modelId="{176E1889-C00B-4935-8FE1-5B089A414315}" type="presParOf" srcId="{493A7877-2369-45B5-B095-2B630D20A348}" destId="{C60FAABF-C52C-49DE-B225-28B3F7C9EB37}" srcOrd="1" destOrd="0" presId="urn:microsoft.com/office/officeart/2005/8/layout/chevron2"/>
    <dgm:cxn modelId="{E40FF8BB-52A0-4EEC-97DD-42E8D6F1FEF0}" type="presParOf" srcId="{3E76AFFC-1263-4A9A-9477-BAB8565A0C7A}" destId="{C2B45C86-2326-48F4-BF76-69B724BEA4BC}" srcOrd="3" destOrd="0" presId="urn:microsoft.com/office/officeart/2005/8/layout/chevron2"/>
    <dgm:cxn modelId="{B9A68E6F-E910-418C-865D-2800186C4BAC}" type="presParOf" srcId="{3E76AFFC-1263-4A9A-9477-BAB8565A0C7A}" destId="{67402297-ABE7-4B2E-B75A-AE2A85CBCC1B}" srcOrd="4" destOrd="0" presId="urn:microsoft.com/office/officeart/2005/8/layout/chevron2"/>
    <dgm:cxn modelId="{4A6C5AC8-24D6-42B4-BD98-F9BB7C1C5AA3}" type="presParOf" srcId="{67402297-ABE7-4B2E-B75A-AE2A85CBCC1B}" destId="{65AE5C6D-7B59-42B9-8B5F-DE41B27B5AAC}" srcOrd="0" destOrd="0" presId="urn:microsoft.com/office/officeart/2005/8/layout/chevron2"/>
    <dgm:cxn modelId="{E5604C33-284A-42B6-A86F-78A66E8CBBD9}" type="presParOf" srcId="{67402297-ABE7-4B2E-B75A-AE2A85CBCC1B}" destId="{AB805DAA-2835-4427-9E10-E3BB1370F3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B4F0C-BF06-46BE-929A-7DC92EF18A27}">
      <dsp:nvSpPr>
        <dsp:cNvPr id="0" name=""/>
        <dsp:cNvSpPr/>
      </dsp:nvSpPr>
      <dsp:spPr>
        <a:xfrm>
          <a:off x="0" y="195232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Для получения аттестата учащиеся должны сдать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4 экзамена</a:t>
          </a:r>
          <a:endParaRPr lang="ru-RU" sz="2600" kern="1200" dirty="0"/>
        </a:p>
      </dsp:txBody>
      <dsp:txXfrm>
        <a:off x="0" y="195232"/>
        <a:ext cx="8568952" cy="1445900"/>
      </dsp:txXfrm>
    </dsp:sp>
    <dsp:sp modelId="{AE08469E-CDBA-47D5-9C68-15578914DA2A}">
      <dsp:nvSpPr>
        <dsp:cNvPr id="0" name=""/>
        <dsp:cNvSpPr/>
      </dsp:nvSpPr>
      <dsp:spPr>
        <a:xfrm>
          <a:off x="0" y="2160240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Учащиеся пропустившие (</a:t>
          </a:r>
          <a:r>
            <a:rPr lang="ru-RU" sz="2600" b="1" kern="1200" dirty="0" smtClean="0">
              <a:solidFill>
                <a:srgbClr val="FF0000"/>
              </a:solidFill>
            </a:rPr>
            <a:t>по уважительной причине</a:t>
          </a:r>
          <a:r>
            <a:rPr lang="ru-RU" sz="2600" kern="1200" dirty="0" smtClean="0"/>
            <a:t>) экзамены в основной период сдают в </a:t>
          </a:r>
          <a:r>
            <a:rPr lang="ru-RU" sz="2600" b="1" kern="1200" dirty="0" smtClean="0">
              <a:solidFill>
                <a:srgbClr val="FF0000"/>
              </a:solidFill>
            </a:rPr>
            <a:t>дополнительные дни в июне или дополнительный период июль.</a:t>
          </a:r>
          <a:endParaRPr lang="ru-RU" sz="2600" b="1" kern="1200" dirty="0">
            <a:solidFill>
              <a:srgbClr val="FF0000"/>
            </a:solidFill>
          </a:endParaRPr>
        </a:p>
      </dsp:txBody>
      <dsp:txXfrm>
        <a:off x="0" y="2160240"/>
        <a:ext cx="8568952" cy="1445900"/>
      </dsp:txXfrm>
    </dsp:sp>
    <dsp:sp modelId="{94242EE4-1E00-4670-B58A-A772B7F75507}">
      <dsp:nvSpPr>
        <dsp:cNvPr id="0" name=""/>
        <dsp:cNvSpPr/>
      </dsp:nvSpPr>
      <dsp:spPr>
        <a:xfrm>
          <a:off x="0" y="3960445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Учащиеся пропустившие по </a:t>
          </a:r>
          <a:r>
            <a:rPr lang="ru-RU" sz="2600" b="1" kern="1200" dirty="0" smtClean="0">
              <a:solidFill>
                <a:srgbClr val="FF0000"/>
              </a:solidFill>
            </a:rPr>
            <a:t>не уважительной </a:t>
          </a:r>
          <a:r>
            <a:rPr lang="ru-RU" sz="2600" kern="1200" dirty="0" smtClean="0"/>
            <a:t>причине или </a:t>
          </a:r>
          <a:r>
            <a:rPr lang="ru-RU" sz="2600" b="1" kern="1200" dirty="0" smtClean="0">
              <a:solidFill>
                <a:srgbClr val="FF0000"/>
              </a:solidFill>
            </a:rPr>
            <a:t>удаленные</a:t>
          </a:r>
          <a:r>
            <a:rPr lang="ru-RU" sz="2600" kern="1200" dirty="0" smtClean="0"/>
            <a:t> с экзамена в текущем учебном году к повторной сдаче </a:t>
          </a:r>
          <a:r>
            <a:rPr lang="ru-RU" sz="2600" b="1" kern="1200" dirty="0" smtClean="0">
              <a:solidFill>
                <a:srgbClr val="FF0000"/>
              </a:solidFill>
            </a:rPr>
            <a:t>не допускаются и аттестат не получают</a:t>
          </a:r>
          <a:endParaRPr lang="ru-RU" sz="2600" b="1" kern="1200" dirty="0">
            <a:solidFill>
              <a:srgbClr val="FF0000"/>
            </a:solidFill>
          </a:endParaRPr>
        </a:p>
      </dsp:txBody>
      <dsp:txXfrm>
        <a:off x="0" y="3960445"/>
        <a:ext cx="8568952" cy="14459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8EA301-B2CF-407C-A756-24381EDC3834}">
      <dsp:nvSpPr>
        <dsp:cNvPr id="0" name=""/>
        <dsp:cNvSpPr/>
      </dsp:nvSpPr>
      <dsp:spPr>
        <a:xfrm rot="5400000">
          <a:off x="-231774" y="505946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505946"/>
        <a:ext cx="1545166" cy="1081616"/>
      </dsp:txXfrm>
    </dsp:sp>
    <dsp:sp modelId="{9E677A16-532E-4294-8060-B9363C7DFF82}">
      <dsp:nvSpPr>
        <dsp:cNvPr id="0" name=""/>
        <dsp:cNvSpPr/>
      </dsp:nvSpPr>
      <dsp:spPr>
        <a:xfrm rot="5400000">
          <a:off x="4094730" y="-2990981"/>
          <a:ext cx="1508435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ЕГЭ ответственному организатору по аудитории.</a:t>
          </a:r>
          <a:endParaRPr lang="ru-RU" sz="2000" kern="1200" dirty="0"/>
        </a:p>
      </dsp:txBody>
      <dsp:txXfrm rot="5400000">
        <a:off x="4094730" y="-2990981"/>
        <a:ext cx="1508435" cy="7534663"/>
      </dsp:txXfrm>
    </dsp:sp>
    <dsp:sp modelId="{2E97AA36-2F96-467C-B879-475D2CF318FC}">
      <dsp:nvSpPr>
        <dsp:cNvPr id="0" name=""/>
        <dsp:cNvSpPr/>
      </dsp:nvSpPr>
      <dsp:spPr>
        <a:xfrm rot="5400000">
          <a:off x="-231774" y="231012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2310122"/>
        <a:ext cx="1545166" cy="1081616"/>
      </dsp:txXfrm>
    </dsp:sp>
    <dsp:sp modelId="{F36C5FEB-F47C-4EA4-B64A-57D16D3E8B38}">
      <dsp:nvSpPr>
        <dsp:cNvPr id="0" name=""/>
        <dsp:cNvSpPr/>
      </dsp:nvSpPr>
      <dsp:spPr>
        <a:xfrm rot="5400000">
          <a:off x="3931236" y="-1186805"/>
          <a:ext cx="1835423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случае возникновения претензии по содержанию </a:t>
          </a:r>
          <a:r>
            <a:rPr lang="ru-RU" sz="2000" kern="1200" dirty="0" err="1" smtClean="0"/>
            <a:t>КИМов</a:t>
          </a:r>
          <a:r>
            <a:rPr lang="ru-RU" sz="2000" kern="12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kern="1200" dirty="0" err="1" smtClean="0"/>
            <a:t>КИМа</a:t>
          </a:r>
          <a:r>
            <a:rPr lang="ru-RU" sz="2000" kern="12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kern="1200" dirty="0"/>
        </a:p>
      </dsp:txBody>
      <dsp:txXfrm rot="5400000">
        <a:off x="3931236" y="-1186805"/>
        <a:ext cx="1835423" cy="7534663"/>
      </dsp:txXfrm>
    </dsp:sp>
    <dsp:sp modelId="{147A5BA2-BFEF-4BD7-9DD3-9C3FB64BD7C3}">
      <dsp:nvSpPr>
        <dsp:cNvPr id="0" name=""/>
        <dsp:cNvSpPr/>
      </dsp:nvSpPr>
      <dsp:spPr>
        <a:xfrm rot="5400000">
          <a:off x="-231774" y="395261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3952612"/>
        <a:ext cx="1545166" cy="1081616"/>
      </dsp:txXfrm>
    </dsp:sp>
    <dsp:sp modelId="{2472A2E0-0326-4D3C-B251-9B6AE8BD25EC}">
      <dsp:nvSpPr>
        <dsp:cNvPr id="0" name=""/>
        <dsp:cNvSpPr/>
      </dsp:nvSpPr>
      <dsp:spPr>
        <a:xfrm rot="5400000">
          <a:off x="4091415" y="589213"/>
          <a:ext cx="1512050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до выхода из ППЭ </a:t>
          </a:r>
          <a:r>
            <a:rPr lang="ru-RU" sz="2000" kern="1200" dirty="0" smtClean="0"/>
            <a:t>подать апелляцию о нарушении установленного порядка проведения ЕГЭ члену ГЭК</a:t>
          </a:r>
          <a:endParaRPr lang="ru-RU" sz="2000" kern="1200" dirty="0"/>
        </a:p>
      </dsp:txBody>
      <dsp:txXfrm rot="5400000">
        <a:off x="4091415" y="589213"/>
        <a:ext cx="1512050" cy="753466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A258A-2748-4D6D-B44C-7C03B9770995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99375"/>
        <a:ext cx="1314497" cy="920148"/>
      </dsp:txXfrm>
    </dsp:sp>
    <dsp:sp modelId="{3BC0EFFB-EC94-460A-8738-19DCA13859E6}">
      <dsp:nvSpPr>
        <dsp:cNvPr id="0" name=""/>
        <dsp:cNvSpPr/>
      </dsp:nvSpPr>
      <dsp:spPr>
        <a:xfrm rot="5400000">
          <a:off x="3849286" y="-2926937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удаление участника ОГЭ из аудитории</a:t>
          </a:r>
        </a:p>
      </dsp:txBody>
      <dsp:txXfrm rot="5400000">
        <a:off x="3849286" y="-2926937"/>
        <a:ext cx="854423" cy="6712699"/>
      </dsp:txXfrm>
    </dsp:sp>
    <dsp:sp modelId="{B3DF87E7-B1B9-4073-8489-D005328BFE08}">
      <dsp:nvSpPr>
        <dsp:cNvPr id="0" name=""/>
        <dsp:cNvSpPr/>
      </dsp:nvSpPr>
      <dsp:spPr>
        <a:xfrm rot="5400000">
          <a:off x="-197174" y="1367920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367920"/>
        <a:ext cx="1314497" cy="920148"/>
      </dsp:txXfrm>
    </dsp:sp>
    <dsp:sp modelId="{840FB03F-9392-4591-9966-FC03082346E2}">
      <dsp:nvSpPr>
        <dsp:cNvPr id="0" name=""/>
        <dsp:cNvSpPr/>
      </dsp:nvSpPr>
      <dsp:spPr>
        <a:xfrm rot="5400000">
          <a:off x="3849286" y="-1758391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аннулирование результатов</a:t>
          </a:r>
        </a:p>
      </dsp:txBody>
      <dsp:txXfrm rot="5400000">
        <a:off x="3849286" y="-1758391"/>
        <a:ext cx="854423" cy="6712699"/>
      </dsp:txXfrm>
    </dsp:sp>
    <dsp:sp modelId="{BD40373C-21F1-413A-A03A-8995A05FA879}">
      <dsp:nvSpPr>
        <dsp:cNvPr id="0" name=""/>
        <dsp:cNvSpPr/>
      </dsp:nvSpPr>
      <dsp:spPr>
        <a:xfrm rot="5400000">
          <a:off x="-197174" y="2536466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2536466"/>
        <a:ext cx="1314497" cy="920148"/>
      </dsp:txXfrm>
    </dsp:sp>
    <dsp:sp modelId="{237AE3F1-E407-484F-A009-0619A6DA0C81}">
      <dsp:nvSpPr>
        <dsp:cNvPr id="0" name=""/>
        <dsp:cNvSpPr/>
      </dsp:nvSpPr>
      <dsp:spPr>
        <a:xfrm rot="5400000">
          <a:off x="3849286" y="-589846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штраф</a:t>
          </a:r>
          <a:endParaRPr lang="ru-RU" sz="3000" kern="1200" dirty="0"/>
        </a:p>
      </dsp:txBody>
      <dsp:txXfrm rot="5400000">
        <a:off x="3849286" y="-589846"/>
        <a:ext cx="854423" cy="6712699"/>
      </dsp:txXfrm>
    </dsp:sp>
    <dsp:sp modelId="{5B8F5EA5-B729-4336-9819-C24B067C2B51}">
      <dsp:nvSpPr>
        <dsp:cNvPr id="0" name=""/>
        <dsp:cNvSpPr/>
      </dsp:nvSpPr>
      <dsp:spPr>
        <a:xfrm rot="5400000">
          <a:off x="-197174" y="3705012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197174" y="3705012"/>
        <a:ext cx="1314497" cy="920148"/>
      </dsp:txXfrm>
    </dsp:sp>
    <dsp:sp modelId="{C4A6834A-DBBF-4C88-BBA4-644D1E1E1B42}">
      <dsp:nvSpPr>
        <dsp:cNvPr id="0" name=""/>
        <dsp:cNvSpPr/>
      </dsp:nvSpPr>
      <dsp:spPr>
        <a:xfrm rot="5400000">
          <a:off x="3849286" y="578699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FF0000"/>
              </a:solidFill>
            </a:rPr>
            <a:t>без права пересдачи в текущем году</a:t>
          </a:r>
          <a:endParaRPr lang="ru-RU" sz="3000" kern="1200" dirty="0"/>
        </a:p>
      </dsp:txBody>
      <dsp:txXfrm rot="5400000">
        <a:off x="3849286" y="578699"/>
        <a:ext cx="854423" cy="6712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C8C52-6CE8-4DB7-87CB-DBEECD3C0054}">
      <dsp:nvSpPr>
        <dsp:cNvPr id="0" name=""/>
        <dsp:cNvSpPr/>
      </dsp:nvSpPr>
      <dsp:spPr>
        <a:xfrm>
          <a:off x="0" y="32971"/>
          <a:ext cx="8424936" cy="72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сайте </a:t>
          </a:r>
          <a:r>
            <a:rPr lang="en-US" sz="2800" kern="1200" dirty="0" smtClean="0"/>
            <a:t>pgu.mos.ru</a:t>
          </a:r>
          <a:endParaRPr lang="ru-RU" sz="2800" kern="1200" dirty="0"/>
        </a:p>
      </dsp:txBody>
      <dsp:txXfrm>
        <a:off x="0" y="32971"/>
        <a:ext cx="8424936" cy="729507"/>
      </dsp:txXfrm>
    </dsp:sp>
    <dsp:sp modelId="{CC10D83E-F0BF-4295-A9AC-E6006B40201D}">
      <dsp:nvSpPr>
        <dsp:cNvPr id="0" name=""/>
        <dsp:cNvSpPr/>
      </dsp:nvSpPr>
      <dsp:spPr>
        <a:xfrm>
          <a:off x="0" y="762479"/>
          <a:ext cx="8424936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Результаты и сканы экзаменов</a:t>
          </a:r>
          <a:endParaRPr lang="ru-RU" sz="2200" kern="1200" dirty="0"/>
        </a:p>
      </dsp:txBody>
      <dsp:txXfrm>
        <a:off x="0" y="762479"/>
        <a:ext cx="8424936" cy="546480"/>
      </dsp:txXfrm>
    </dsp:sp>
    <dsp:sp modelId="{3FEBF0C9-DC87-4BAC-8A3E-0F66B0AC005B}">
      <dsp:nvSpPr>
        <dsp:cNvPr id="0" name=""/>
        <dsp:cNvSpPr/>
      </dsp:nvSpPr>
      <dsp:spPr>
        <a:xfrm>
          <a:off x="0" y="1308959"/>
          <a:ext cx="8424936" cy="1284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Для доступа используются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код регистрации указанный на уведомлении</a:t>
          </a:r>
          <a:endParaRPr lang="ru-RU" sz="2800" kern="1200" dirty="0"/>
        </a:p>
      </dsp:txBody>
      <dsp:txXfrm>
        <a:off x="0" y="1308959"/>
        <a:ext cx="8424936" cy="1284326"/>
      </dsp:txXfrm>
    </dsp:sp>
    <dsp:sp modelId="{1D65E4CB-C65C-4FFA-AC45-EE7CC5A630DC}">
      <dsp:nvSpPr>
        <dsp:cNvPr id="0" name=""/>
        <dsp:cNvSpPr/>
      </dsp:nvSpPr>
      <dsp:spPr>
        <a:xfrm>
          <a:off x="0" y="2593285"/>
          <a:ext cx="8424936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Получают в гимназии (указаны на пропуске на экзамен)</a:t>
          </a:r>
          <a:endParaRPr lang="ru-RU" sz="2200" kern="1200" dirty="0"/>
        </a:p>
      </dsp:txBody>
      <dsp:txXfrm>
        <a:off x="0" y="2593285"/>
        <a:ext cx="8424936" cy="819720"/>
      </dsp:txXfrm>
    </dsp:sp>
    <dsp:sp modelId="{B71030C7-7A2C-49EB-A38D-C20F490D59C8}">
      <dsp:nvSpPr>
        <dsp:cNvPr id="0" name=""/>
        <dsp:cNvSpPr/>
      </dsp:nvSpPr>
      <dsp:spPr>
        <a:xfrm>
          <a:off x="0" y="3413005"/>
          <a:ext cx="8424936" cy="7594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Заявления на апелляцию</a:t>
          </a:r>
          <a:endParaRPr lang="ru-RU" sz="2800" kern="1200" dirty="0"/>
        </a:p>
      </dsp:txBody>
      <dsp:txXfrm>
        <a:off x="0" y="3413005"/>
        <a:ext cx="8424936" cy="759472"/>
      </dsp:txXfrm>
    </dsp:sp>
    <dsp:sp modelId="{BEFECA97-4864-4CB3-9619-FDC8DDB48A51}">
      <dsp:nvSpPr>
        <dsp:cNvPr id="0" name=""/>
        <dsp:cNvSpPr/>
      </dsp:nvSpPr>
      <dsp:spPr>
        <a:xfrm>
          <a:off x="0" y="4172478"/>
          <a:ext cx="8424936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Принимаются в гимназии не позднее 2 рабочих дней после официальной публикации результатов </a:t>
          </a:r>
          <a:endParaRPr lang="ru-RU" sz="2200" kern="1200" dirty="0"/>
        </a:p>
      </dsp:txBody>
      <dsp:txXfrm>
        <a:off x="0" y="4172478"/>
        <a:ext cx="8424936" cy="819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F8084-E32E-4ADA-A35E-4ECF8F983BCF}">
      <dsp:nvSpPr>
        <dsp:cNvPr id="0" name=""/>
        <dsp:cNvSpPr/>
      </dsp:nvSpPr>
      <dsp:spPr>
        <a:xfrm>
          <a:off x="-96075" y="2531"/>
          <a:ext cx="8761103" cy="1294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Срочно вызываем врача – справка должна быть датирована днем экзамена или ранее</a:t>
          </a:r>
          <a:endParaRPr lang="ru-RU" sz="3200" kern="1200" dirty="0"/>
        </a:p>
      </dsp:txBody>
      <dsp:txXfrm>
        <a:off x="-96075" y="2531"/>
        <a:ext cx="8761103" cy="1294878"/>
      </dsp:txXfrm>
    </dsp:sp>
    <dsp:sp modelId="{D5A439CF-8317-4D77-8077-2999D2869E96}">
      <dsp:nvSpPr>
        <dsp:cNvPr id="0" name=""/>
        <dsp:cNvSpPr/>
      </dsp:nvSpPr>
      <dsp:spPr>
        <a:xfrm rot="5400000">
          <a:off x="4041686" y="1329781"/>
          <a:ext cx="485579" cy="582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4041686" y="1329781"/>
        <a:ext cx="485579" cy="582695"/>
      </dsp:txXfrm>
    </dsp:sp>
    <dsp:sp modelId="{5E8F34E4-A872-4392-927B-C08EE198970C}">
      <dsp:nvSpPr>
        <dsp:cNvPr id="0" name=""/>
        <dsp:cNvSpPr/>
      </dsp:nvSpPr>
      <dsp:spPr>
        <a:xfrm>
          <a:off x="0" y="1944848"/>
          <a:ext cx="8568952" cy="129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позже дня экзамена принести </a:t>
          </a:r>
          <a:r>
            <a:rPr lang="ru-RU" sz="2800" b="1" kern="1200" dirty="0" smtClean="0"/>
            <a:t>справку в школу </a:t>
          </a:r>
          <a:r>
            <a:rPr lang="ru-RU" sz="2800" kern="1200" dirty="0" smtClean="0"/>
            <a:t>и написать </a:t>
          </a:r>
          <a:r>
            <a:rPr lang="ru-RU" sz="2800" b="1" kern="1200" dirty="0" smtClean="0"/>
            <a:t>заявление о переносе экзамена</a:t>
          </a:r>
          <a:r>
            <a:rPr lang="ru-RU" sz="2800" kern="1200" dirty="0" smtClean="0"/>
            <a:t> на резервный день</a:t>
          </a:r>
          <a:endParaRPr lang="ru-RU" sz="2800" kern="1200" dirty="0"/>
        </a:p>
      </dsp:txBody>
      <dsp:txXfrm>
        <a:off x="0" y="1944848"/>
        <a:ext cx="8568952" cy="1294878"/>
      </dsp:txXfrm>
    </dsp:sp>
    <dsp:sp modelId="{CFDDAF8D-BC25-44CD-AA30-1F20AAD17955}">
      <dsp:nvSpPr>
        <dsp:cNvPr id="0" name=""/>
        <dsp:cNvSpPr/>
      </dsp:nvSpPr>
      <dsp:spPr>
        <a:xfrm rot="5400000">
          <a:off x="4041686" y="3272099"/>
          <a:ext cx="485579" cy="582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4041686" y="3272099"/>
        <a:ext cx="485579" cy="582695"/>
      </dsp:txXfrm>
    </dsp:sp>
    <dsp:sp modelId="{CC08257A-CAA9-40F5-ABBD-30DBBCAF7F3E}">
      <dsp:nvSpPr>
        <dsp:cNvPr id="0" name=""/>
        <dsp:cNvSpPr/>
      </dsp:nvSpPr>
      <dsp:spPr>
        <a:xfrm>
          <a:off x="-38927" y="3887166"/>
          <a:ext cx="8646806" cy="129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800" kern="1200" dirty="0" smtClean="0">
              <a:solidFill>
                <a:srgbClr val="FF0000"/>
              </a:solidFill>
            </a:rPr>
            <a:t>. </a:t>
          </a:r>
          <a:r>
            <a:rPr lang="ru-RU" sz="2800" kern="1200" dirty="0" smtClean="0"/>
            <a:t>Учащийся будет допущен к пересдаче только если есть документ, что он здоров</a:t>
          </a:r>
          <a:endParaRPr lang="ru-RU" sz="2800" kern="1200" dirty="0"/>
        </a:p>
      </dsp:txBody>
      <dsp:txXfrm>
        <a:off x="-38927" y="3887166"/>
        <a:ext cx="8646806" cy="12948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7CAF8-0816-4D05-A302-060032093714}">
      <dsp:nvSpPr>
        <dsp:cNvPr id="0" name=""/>
        <dsp:cNvSpPr/>
      </dsp:nvSpPr>
      <dsp:spPr>
        <a:xfrm>
          <a:off x="38501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Сообщил организатору</a:t>
          </a:r>
          <a:endParaRPr lang="ru-RU" sz="1900" kern="1200" dirty="0"/>
        </a:p>
      </dsp:txBody>
      <dsp:txXfrm>
        <a:off x="38501" y="731"/>
        <a:ext cx="2187216" cy="1312329"/>
      </dsp:txXfrm>
    </dsp:sp>
    <dsp:sp modelId="{B427981C-425E-47AA-A30D-8E56CD91B64E}">
      <dsp:nvSpPr>
        <dsp:cNvPr id="0" name=""/>
        <dsp:cNvSpPr/>
      </dsp:nvSpPr>
      <dsp:spPr>
        <a:xfrm>
          <a:off x="2418192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418192" y="385681"/>
        <a:ext cx="463689" cy="542429"/>
      </dsp:txXfrm>
    </dsp:sp>
    <dsp:sp modelId="{94AEF790-2C97-4382-BC88-9FB707CD4425}">
      <dsp:nvSpPr>
        <dsp:cNvPr id="0" name=""/>
        <dsp:cNvSpPr/>
      </dsp:nvSpPr>
      <dsp:spPr>
        <a:xfrm>
          <a:off x="3100603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Руководитель ППЭ вызывает скорую</a:t>
          </a:r>
        </a:p>
      </dsp:txBody>
      <dsp:txXfrm>
        <a:off x="3100603" y="731"/>
        <a:ext cx="2187216" cy="1312329"/>
      </dsp:txXfrm>
    </dsp:sp>
    <dsp:sp modelId="{CF8651B3-BEFF-4547-A500-FA59C42E86F3}">
      <dsp:nvSpPr>
        <dsp:cNvPr id="0" name=""/>
        <dsp:cNvSpPr/>
      </dsp:nvSpPr>
      <dsp:spPr>
        <a:xfrm>
          <a:off x="5480295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80295" y="385681"/>
        <a:ext cx="463689" cy="542429"/>
      </dsp:txXfrm>
    </dsp:sp>
    <dsp:sp modelId="{D1CFE06A-048E-4D8D-8B14-FA61BE55D330}">
      <dsp:nvSpPr>
        <dsp:cNvPr id="0" name=""/>
        <dsp:cNvSpPr/>
      </dsp:nvSpPr>
      <dsp:spPr>
        <a:xfrm>
          <a:off x="6162706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аннулируются</a:t>
          </a:r>
          <a:endParaRPr lang="ru-RU" sz="1900" kern="1200" dirty="0"/>
        </a:p>
      </dsp:txBody>
      <dsp:txXfrm>
        <a:off x="6162706" y="731"/>
        <a:ext cx="2187216" cy="1312329"/>
      </dsp:txXfrm>
    </dsp:sp>
    <dsp:sp modelId="{570281EC-B30C-4FC2-B9FB-9CCD67525307}">
      <dsp:nvSpPr>
        <dsp:cNvPr id="0" name=""/>
        <dsp:cNvSpPr/>
      </dsp:nvSpPr>
      <dsp:spPr>
        <a:xfrm rot="5400000">
          <a:off x="7024469" y="1466165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7024469" y="1466165"/>
        <a:ext cx="463689" cy="542429"/>
      </dsp:txXfrm>
    </dsp:sp>
    <dsp:sp modelId="{34CA96C5-50C4-4395-9B07-AE04059504BB}">
      <dsp:nvSpPr>
        <dsp:cNvPr id="0" name=""/>
        <dsp:cNvSpPr/>
      </dsp:nvSpPr>
      <dsp:spPr>
        <a:xfrm>
          <a:off x="6162706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Обращаемся в поликлинику по месту жительства, берем справку</a:t>
          </a:r>
          <a:endParaRPr lang="ru-RU" sz="1900" kern="1200" dirty="0"/>
        </a:p>
      </dsp:txBody>
      <dsp:txXfrm>
        <a:off x="6162706" y="2187947"/>
        <a:ext cx="2187216" cy="1312329"/>
      </dsp:txXfrm>
    </dsp:sp>
    <dsp:sp modelId="{E4ED8B73-0887-4F59-BB26-2E28DB133D0E}">
      <dsp:nvSpPr>
        <dsp:cNvPr id="0" name=""/>
        <dsp:cNvSpPr/>
      </dsp:nvSpPr>
      <dsp:spPr>
        <a:xfrm rot="10800000">
          <a:off x="5506541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506541" y="2572897"/>
        <a:ext cx="463689" cy="542429"/>
      </dsp:txXfrm>
    </dsp:sp>
    <dsp:sp modelId="{0757AD4B-4D71-4A85-9880-D4793893A18D}">
      <dsp:nvSpPr>
        <dsp:cNvPr id="0" name=""/>
        <dsp:cNvSpPr/>
      </dsp:nvSpPr>
      <dsp:spPr>
        <a:xfrm>
          <a:off x="3100603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Пишем заявление на резервные дни</a:t>
          </a:r>
          <a:endParaRPr lang="ru-RU" sz="1900" kern="1200" dirty="0"/>
        </a:p>
      </dsp:txBody>
      <dsp:txXfrm>
        <a:off x="3100603" y="2187947"/>
        <a:ext cx="2187216" cy="1312329"/>
      </dsp:txXfrm>
    </dsp:sp>
    <dsp:sp modelId="{9EACF58C-F47B-43B3-80A0-135020178659}">
      <dsp:nvSpPr>
        <dsp:cNvPr id="0" name=""/>
        <dsp:cNvSpPr/>
      </dsp:nvSpPr>
      <dsp:spPr>
        <a:xfrm rot="10800000">
          <a:off x="2444439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444439" y="2572897"/>
        <a:ext cx="463689" cy="542429"/>
      </dsp:txXfrm>
    </dsp:sp>
    <dsp:sp modelId="{C4B4E1F1-E79D-463C-878F-BA4369B5CA58}">
      <dsp:nvSpPr>
        <dsp:cNvPr id="0" name=""/>
        <dsp:cNvSpPr/>
      </dsp:nvSpPr>
      <dsp:spPr>
        <a:xfrm>
          <a:off x="38501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Закрываем справку, сдаем экзамен повторно</a:t>
          </a:r>
          <a:endParaRPr lang="ru-RU" sz="1900" kern="1200" dirty="0"/>
        </a:p>
      </dsp:txBody>
      <dsp:txXfrm>
        <a:off x="38501" y="2187947"/>
        <a:ext cx="2187216" cy="13123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26BCE-57AE-4C77-BABD-05826BC714D2}">
      <dsp:nvSpPr>
        <dsp:cNvPr id="0" name=""/>
        <dsp:cNvSpPr/>
      </dsp:nvSpPr>
      <dsp:spPr>
        <a:xfrm>
          <a:off x="161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Сдал работу и ушёл</a:t>
          </a:r>
          <a:endParaRPr lang="ru-RU" sz="3100" kern="1200" dirty="0"/>
        </a:p>
      </dsp:txBody>
      <dsp:txXfrm>
        <a:off x="1617" y="0"/>
        <a:ext cx="3449035" cy="1440160"/>
      </dsp:txXfrm>
    </dsp:sp>
    <dsp:sp modelId="{27CE9716-D2C3-480F-9293-5EA73F09CACC}">
      <dsp:nvSpPr>
        <dsp:cNvPr id="0" name=""/>
        <dsp:cNvSpPr/>
      </dsp:nvSpPr>
      <dsp:spPr>
        <a:xfrm>
          <a:off x="3795556" y="292399"/>
          <a:ext cx="731195" cy="855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795556" y="292399"/>
        <a:ext cx="731195" cy="855360"/>
      </dsp:txXfrm>
    </dsp:sp>
    <dsp:sp modelId="{20EFADD7-A806-49AD-A882-DD5DE350218A}">
      <dsp:nvSpPr>
        <dsp:cNvPr id="0" name=""/>
        <dsp:cNvSpPr/>
      </dsp:nvSpPr>
      <dsp:spPr>
        <a:xfrm>
          <a:off x="483026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Изменить результаты нельзя</a:t>
          </a:r>
          <a:endParaRPr lang="ru-RU" sz="3100" kern="1200" dirty="0"/>
        </a:p>
      </dsp:txBody>
      <dsp:txXfrm>
        <a:off x="4830267" y="0"/>
        <a:ext cx="3449035" cy="14401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D5C0F-B1F1-4345-B9A9-ADFD612901B3}">
      <dsp:nvSpPr>
        <dsp:cNvPr id="0" name=""/>
        <dsp:cNvSpPr/>
      </dsp:nvSpPr>
      <dsp:spPr>
        <a:xfrm>
          <a:off x="0" y="0"/>
          <a:ext cx="7992888" cy="403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Просьба ограничить активность детей</a:t>
          </a:r>
          <a:endParaRPr lang="ru-RU" sz="5100" kern="1200" dirty="0"/>
        </a:p>
      </dsp:txBody>
      <dsp:txXfrm>
        <a:off x="0" y="0"/>
        <a:ext cx="7992888" cy="2177521"/>
      </dsp:txXfrm>
    </dsp:sp>
    <dsp:sp modelId="{6898FF48-E18E-45A4-A522-ECCB6E51E821}">
      <dsp:nvSpPr>
        <dsp:cNvPr id="0" name=""/>
        <dsp:cNvSpPr/>
      </dsp:nvSpPr>
      <dsp:spPr>
        <a:xfrm>
          <a:off x="0" y="2096872"/>
          <a:ext cx="7992888" cy="18549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Берегите здоровье детей</a:t>
          </a:r>
          <a:endParaRPr lang="ru-RU" sz="6000" kern="1200" dirty="0"/>
        </a:p>
      </dsp:txBody>
      <dsp:txXfrm>
        <a:off x="0" y="2096872"/>
        <a:ext cx="7992888" cy="185492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70BD6-893D-4260-8C63-AF84BBC14029}">
      <dsp:nvSpPr>
        <dsp:cNvPr id="0" name=""/>
        <dsp:cNvSpPr/>
      </dsp:nvSpPr>
      <dsp:spPr>
        <a:xfrm rot="5400000">
          <a:off x="4984911" y="-1954149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10.00 часов по местному времени.</a:t>
          </a: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984911" y="-1954149"/>
        <a:ext cx="998435" cy="5161533"/>
      </dsp:txXfrm>
    </dsp:sp>
    <dsp:sp modelId="{EAE05ECF-1F7E-4408-B766-AB7EBDAE8C19}">
      <dsp:nvSpPr>
        <dsp:cNvPr id="0" name=""/>
        <dsp:cNvSpPr/>
      </dsp:nvSpPr>
      <dsp:spPr>
        <a:xfrm>
          <a:off x="31330" y="157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Время начала ОГЭ</a:t>
          </a:r>
          <a:endParaRPr lang="ru-RU" sz="3500" kern="1200" dirty="0"/>
        </a:p>
      </dsp:txBody>
      <dsp:txXfrm>
        <a:off x="31330" y="15736"/>
        <a:ext cx="2903362" cy="1248044"/>
      </dsp:txXfrm>
    </dsp:sp>
    <dsp:sp modelId="{30B66275-DA57-4407-8E89-617610122483}">
      <dsp:nvSpPr>
        <dsp:cNvPr id="0" name=""/>
        <dsp:cNvSpPr/>
      </dsp:nvSpPr>
      <dsp:spPr>
        <a:xfrm rot="5400000">
          <a:off x="4984911" y="-64370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 менее, чем за 45 минут до его начала</a:t>
          </a:r>
          <a:endParaRPr lang="ru-RU" sz="2000" kern="1200" dirty="0"/>
        </a:p>
      </dsp:txBody>
      <dsp:txXfrm rot="5400000">
        <a:off x="4984911" y="-643702"/>
        <a:ext cx="998435" cy="5161533"/>
      </dsp:txXfrm>
    </dsp:sp>
    <dsp:sp modelId="{8F8D5829-EB59-4AF0-A7BC-B326EC5D4C00}">
      <dsp:nvSpPr>
        <dsp:cNvPr id="0" name=""/>
        <dsp:cNvSpPr/>
      </dsp:nvSpPr>
      <dsp:spPr>
        <a:xfrm>
          <a:off x="0" y="1313041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Прибытие на ППЭ</a:t>
          </a:r>
          <a:endParaRPr lang="ru-RU" sz="3500" kern="1200" dirty="0"/>
        </a:p>
      </dsp:txBody>
      <dsp:txXfrm>
        <a:off x="0" y="1313041"/>
        <a:ext cx="2903362" cy="1248044"/>
      </dsp:txXfrm>
    </dsp:sp>
    <dsp:sp modelId="{53C9EF26-3785-4B73-8BEA-062B8F57C3BF}">
      <dsp:nvSpPr>
        <dsp:cNvPr id="0" name=""/>
        <dsp:cNvSpPr/>
      </dsp:nvSpPr>
      <dsp:spPr>
        <a:xfrm rot="5400000">
          <a:off x="4984911" y="666744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паспорт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пропуск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черная </a:t>
          </a:r>
          <a:r>
            <a:rPr lang="ru-RU" sz="2000" kern="1200" dirty="0" err="1" smtClean="0"/>
            <a:t>гелевая</a:t>
          </a:r>
          <a:r>
            <a:rPr lang="ru-RU" sz="2000" kern="1200" dirty="0" smtClean="0"/>
            <a:t> или капиллярная ручка</a:t>
          </a:r>
          <a:endParaRPr lang="ru-RU" sz="2000" kern="1200" dirty="0"/>
        </a:p>
      </dsp:txBody>
      <dsp:txXfrm rot="5400000">
        <a:off x="4984911" y="666744"/>
        <a:ext cx="998435" cy="5161533"/>
      </dsp:txXfrm>
    </dsp:sp>
    <dsp:sp modelId="{28E28469-C539-4613-999C-CC3C039EC97D}">
      <dsp:nvSpPr>
        <dsp:cNvPr id="0" name=""/>
        <dsp:cNvSpPr/>
      </dsp:nvSpPr>
      <dsp:spPr>
        <a:xfrm>
          <a:off x="0" y="2623489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 собой</a:t>
          </a:r>
          <a:endParaRPr lang="ru-RU" sz="3500" kern="1200" dirty="0"/>
        </a:p>
      </dsp:txBody>
      <dsp:txXfrm>
        <a:off x="0" y="2623489"/>
        <a:ext cx="2903362" cy="1248044"/>
      </dsp:txXfrm>
    </dsp:sp>
    <dsp:sp modelId="{8E476C14-03C3-4655-A0A1-CF2E46723AC8}">
      <dsp:nvSpPr>
        <dsp:cNvPr id="0" name=""/>
        <dsp:cNvSpPr/>
      </dsp:nvSpPr>
      <dsp:spPr>
        <a:xfrm rot="5400000">
          <a:off x="4984911" y="197719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Математика, физика – линейка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Физика, химия – непрограммируемый калькулятор</a:t>
          </a:r>
          <a:endParaRPr lang="ru-RU" sz="2000" kern="1200" dirty="0"/>
        </a:p>
      </dsp:txBody>
      <dsp:txXfrm rot="5400000">
        <a:off x="4984911" y="1977192"/>
        <a:ext cx="998435" cy="5161533"/>
      </dsp:txXfrm>
    </dsp:sp>
    <dsp:sp modelId="{2D0F97BF-11F6-4BF6-8FC7-89C9980CC76C}">
      <dsp:nvSpPr>
        <dsp:cNvPr id="0" name=""/>
        <dsp:cNvSpPr/>
      </dsp:nvSpPr>
      <dsp:spPr>
        <a:xfrm>
          <a:off x="0" y="39339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Кроме того</a:t>
          </a:r>
          <a:endParaRPr lang="ru-RU" sz="3500" kern="1200" dirty="0"/>
        </a:p>
      </dsp:txBody>
      <dsp:txXfrm>
        <a:off x="0" y="3933936"/>
        <a:ext cx="2903362" cy="12480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D19F67-5AED-43EF-9D5C-43B6772432F0}">
      <dsp:nvSpPr>
        <dsp:cNvPr id="0" name=""/>
        <dsp:cNvSpPr/>
      </dsp:nvSpPr>
      <dsp:spPr>
        <a:xfrm rot="5400000">
          <a:off x="5212223" y="-1971406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Телефоны и прочие личные вещи сдаются сопровождающему до входа на ППЭ</a:t>
          </a:r>
          <a:endParaRPr lang="ru-RU" sz="2100" kern="1200" dirty="0"/>
        </a:p>
      </dsp:txBody>
      <dsp:txXfrm rot="5400000">
        <a:off x="5212223" y="-1971406"/>
        <a:ext cx="1229328" cy="5484129"/>
      </dsp:txXfrm>
    </dsp:sp>
    <dsp:sp modelId="{D1AFB8B1-9087-4237-B31D-E6985DF025EB}">
      <dsp:nvSpPr>
        <dsp:cNvPr id="0" name=""/>
        <dsp:cNvSpPr/>
      </dsp:nvSpPr>
      <dsp:spPr>
        <a:xfrm>
          <a:off x="0" y="2328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Личные вещи</a:t>
          </a:r>
          <a:endParaRPr lang="ru-RU" sz="2500" kern="1200" dirty="0"/>
        </a:p>
      </dsp:txBody>
      <dsp:txXfrm>
        <a:off x="0" y="2328"/>
        <a:ext cx="3084822" cy="1536660"/>
      </dsp:txXfrm>
    </dsp:sp>
    <dsp:sp modelId="{7BDB11E6-9A30-4F7E-9E17-E59FB46F4C97}">
      <dsp:nvSpPr>
        <dsp:cNvPr id="0" name=""/>
        <dsp:cNvSpPr/>
      </dsp:nvSpPr>
      <dsp:spPr>
        <a:xfrm rot="5400000">
          <a:off x="5212223" y="-357912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sz="2100" kern="1200" dirty="0"/>
        </a:p>
      </dsp:txBody>
      <dsp:txXfrm rot="5400000">
        <a:off x="5212223" y="-357912"/>
        <a:ext cx="1229328" cy="5484129"/>
      </dsp:txXfrm>
    </dsp:sp>
    <dsp:sp modelId="{E0ACD6EA-19E6-4BEF-8D09-FE1072F78930}">
      <dsp:nvSpPr>
        <dsp:cNvPr id="0" name=""/>
        <dsp:cNvSpPr/>
      </dsp:nvSpPr>
      <dsp:spPr>
        <a:xfrm>
          <a:off x="0" y="1615821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Металлоискатели</a:t>
          </a:r>
          <a:endParaRPr lang="ru-RU" sz="2500" kern="1200" dirty="0"/>
        </a:p>
      </dsp:txBody>
      <dsp:txXfrm>
        <a:off x="0" y="1615821"/>
        <a:ext cx="3084822" cy="1536660"/>
      </dsp:txXfrm>
    </dsp:sp>
    <dsp:sp modelId="{0737AF46-70DF-4183-A443-6027D78B4F50}">
      <dsp:nvSpPr>
        <dsp:cNvPr id="0" name=""/>
        <dsp:cNvSpPr/>
      </dsp:nvSpPr>
      <dsp:spPr>
        <a:xfrm rot="5400000">
          <a:off x="5212223" y="1255580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ППЭ оборудованы видеонаблюдением, в ряде случаев - с </a:t>
          </a:r>
          <a:r>
            <a:rPr lang="ru-RU" sz="2100" kern="1200" dirty="0" err="1" smtClean="0"/>
            <a:t>он-лайн</a:t>
          </a:r>
          <a:r>
            <a:rPr lang="ru-RU" sz="2100" kern="1200" dirty="0" smtClean="0"/>
            <a:t> трансляцией</a:t>
          </a:r>
          <a:endParaRPr lang="ru-RU" sz="2100" kern="1200" dirty="0"/>
        </a:p>
      </dsp:txBody>
      <dsp:txXfrm rot="5400000">
        <a:off x="5212223" y="1255580"/>
        <a:ext cx="1229328" cy="5484129"/>
      </dsp:txXfrm>
    </dsp:sp>
    <dsp:sp modelId="{AFBF71AF-164A-4161-96C6-A2EFDE4B5C9D}">
      <dsp:nvSpPr>
        <dsp:cNvPr id="0" name=""/>
        <dsp:cNvSpPr/>
      </dsp:nvSpPr>
      <dsp:spPr>
        <a:xfrm>
          <a:off x="0" y="3229315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Видеонаблюдение</a:t>
          </a:r>
          <a:endParaRPr lang="ru-RU" sz="2500" kern="1200" dirty="0"/>
        </a:p>
      </dsp:txBody>
      <dsp:txXfrm>
        <a:off x="0" y="3229315"/>
        <a:ext cx="3084822" cy="15366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B4D3B-3938-4BC0-89B4-9566E5E367F6}">
      <dsp:nvSpPr>
        <dsp:cNvPr id="0" name=""/>
        <dsp:cNvSpPr/>
      </dsp:nvSpPr>
      <dsp:spPr>
        <a:xfrm rot="5400000">
          <a:off x="-259639" y="259640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59640"/>
        <a:ext cx="1730931" cy="1211651"/>
      </dsp:txXfrm>
    </dsp:sp>
    <dsp:sp modelId="{328D049B-11C7-456A-9671-3CF33BE361A5}">
      <dsp:nvSpPr>
        <dsp:cNvPr id="0" name=""/>
        <dsp:cNvSpPr/>
      </dsp:nvSpPr>
      <dsp:spPr>
        <a:xfrm rot="5400000">
          <a:off x="4155378" y="-2914253"/>
          <a:ext cx="1541855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разговаривать</a:t>
          </a:r>
          <a:endParaRPr lang="ru-RU" sz="20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вставать с места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пересаживаться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ходить по ППЭ во время экзамена без сопровождения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endParaRPr lang="ru-RU" sz="2000" kern="1200" dirty="0"/>
        </a:p>
      </dsp:txBody>
      <dsp:txXfrm rot="5400000">
        <a:off x="4155378" y="-2914253"/>
        <a:ext cx="1541855" cy="7429308"/>
      </dsp:txXfrm>
    </dsp:sp>
    <dsp:sp modelId="{F4470341-3FA8-4E0F-A182-0966B76FFE6C}">
      <dsp:nvSpPr>
        <dsp:cNvPr id="0" name=""/>
        <dsp:cNvSpPr/>
      </dsp:nvSpPr>
      <dsp:spPr>
        <a:xfrm rot="5400000">
          <a:off x="-259639" y="2068487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068487"/>
        <a:ext cx="1730931" cy="1211651"/>
      </dsp:txXfrm>
    </dsp:sp>
    <dsp:sp modelId="{C60FAABF-C52C-49DE-B225-28B3F7C9EB37}">
      <dsp:nvSpPr>
        <dsp:cNvPr id="0" name=""/>
        <dsp:cNvSpPr/>
      </dsp:nvSpPr>
      <dsp:spPr>
        <a:xfrm rot="5400000">
          <a:off x="4359061" y="-1343254"/>
          <a:ext cx="1134488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обмениваться любыми материалами и предметами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kern="1200" dirty="0"/>
        </a:p>
      </dsp:txBody>
      <dsp:txXfrm rot="5400000">
        <a:off x="4359061" y="-1343254"/>
        <a:ext cx="1134488" cy="7429308"/>
      </dsp:txXfrm>
    </dsp:sp>
    <dsp:sp modelId="{65AE5C6D-7B59-42B9-8B5F-DE41B27B5AAC}">
      <dsp:nvSpPr>
        <dsp:cNvPr id="0" name=""/>
        <dsp:cNvSpPr/>
      </dsp:nvSpPr>
      <dsp:spPr>
        <a:xfrm rot="5400000">
          <a:off x="-259639" y="3644014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3644014"/>
        <a:ext cx="1730931" cy="1211651"/>
      </dsp:txXfrm>
    </dsp:sp>
    <dsp:sp modelId="{AB805DAA-2835-4427-9E10-E3BB1370F3AC}">
      <dsp:nvSpPr>
        <dsp:cNvPr id="0" name=""/>
        <dsp:cNvSpPr/>
      </dsp:nvSpPr>
      <dsp:spPr>
        <a:xfrm rot="5400000">
          <a:off x="3866912" y="719894"/>
          <a:ext cx="2118786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kern="12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3866912" y="719894"/>
        <a:ext cx="2118786" cy="742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6D92-3FCF-4A57-ADAF-2434453CEA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 9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2015-2016 </a:t>
            </a:r>
            <a:r>
              <a:rPr lang="ru-RU" dirty="0" smtClean="0"/>
              <a:t>учебный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Во время экзамена запрещается: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412776" y="414908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80728"/>
          <a:ext cx="864096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Участники ЕГЭ имеют право: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378904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Участники ЕГЭ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616280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случае, если будет зафиксировано нарушение порядка проведения ОГЭ: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155679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Экзамены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Сроки экзаменов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36712"/>
          <a:ext cx="8568952" cy="5922547"/>
        </p:xfrm>
        <a:graphic>
          <a:graphicData uri="http://schemas.openxmlformats.org/drawingml/2006/table">
            <a:tbl>
              <a:tblPr/>
              <a:tblGrid>
                <a:gridCol w="2289979"/>
                <a:gridCol w="6278973"/>
              </a:tblGrid>
              <a:tr h="4630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Основной </a:t>
                      </a:r>
                      <a:r>
                        <a:rPr lang="ru-RU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период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 мая (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обществознание, химия, литература, 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28 мая (</a:t>
                      </a:r>
                      <a:r>
                        <a:rPr lang="ru-RU" sz="22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сб</a:t>
                      </a: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иностранные языки</a:t>
                      </a:r>
                      <a:endParaRPr lang="ru-RU" sz="220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 мая (вт)</a:t>
                      </a:r>
                      <a:endParaRPr lang="ru-RU" sz="220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июня (пт)</a:t>
                      </a:r>
                      <a:endParaRPr lang="ru-RU" sz="220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7 июня (</a:t>
                      </a:r>
                      <a:r>
                        <a:rPr lang="ru-RU" sz="22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вт</a:t>
                      </a: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иностранные языки</a:t>
                      </a:r>
                      <a:endParaRPr lang="ru-RU" sz="220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июня(</a:t>
                      </a:r>
                      <a:r>
                        <a:rPr lang="ru-RU" sz="2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география, история, биология, физика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 июня (ср)</a:t>
                      </a:r>
                      <a:endParaRPr lang="ru-RU" sz="220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география, история, биология, физика, обществознание, химия, литература, информатика</a:t>
                      </a:r>
                      <a:endParaRPr lang="ru-RU" sz="22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 июня (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пт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резерв: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русский язык, математика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21 июня (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вт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резерв: 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 всем предметам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Дополнительный период (июльские сроки)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0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2200" dirty="0" smtClean="0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– 15 июля </a:t>
                      </a:r>
                      <a:r>
                        <a:rPr lang="ru-RU" sz="2200" dirty="0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200" dirty="0" err="1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пт</a:t>
                      </a:r>
                      <a:r>
                        <a:rPr lang="ru-RU" sz="2200" dirty="0">
                          <a:solidFill>
                            <a:srgbClr val="000033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000108"/>
          <a:ext cx="8424936" cy="5025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Учащийся заболел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340768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4"/>
          <p:cNvSpPr/>
          <p:nvPr/>
        </p:nvSpPr>
        <p:spPr>
          <a:xfrm>
            <a:off x="420287" y="4101823"/>
            <a:ext cx="795574" cy="20699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Дома</a:t>
            </a:r>
            <a:endParaRPr lang="ru-RU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Если стало плохо на экзамене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3068960"/>
          <a:ext cx="8388424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67544" y="1052736"/>
          <a:ext cx="82809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1643050"/>
          <a:ext cx="79928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958"/>
          </a:xfrm>
        </p:spPr>
        <p:txBody>
          <a:bodyPr/>
          <a:lstStyle/>
          <a:p>
            <a:r>
              <a:rPr lang="ru-RU" dirty="0" smtClean="0"/>
              <a:t>Процедура ОГЭ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входе в ППЭ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3970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606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Итоговая аттестация 9 классов</vt:lpstr>
      <vt:lpstr>Экзамены </vt:lpstr>
      <vt:lpstr>Сроки экзаменов</vt:lpstr>
      <vt:lpstr>Ознакомление с результатами</vt:lpstr>
      <vt:lpstr>Учащийся заболел</vt:lpstr>
      <vt:lpstr>Если стало плохо на экзамене</vt:lpstr>
      <vt:lpstr>Слайд 7</vt:lpstr>
      <vt:lpstr>Процедура ОГЭ</vt:lpstr>
      <vt:lpstr>На входе в ППЭ</vt:lpstr>
      <vt:lpstr>Во время экзамена запрещается: </vt:lpstr>
      <vt:lpstr>Участники ЕГЭ имеют право:</vt:lpstr>
      <vt:lpstr>В случае, если будет зафиксировано нарушение порядка проведения ОГЭ: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11 классов</dc:title>
  <dc:creator>User</dc:creator>
  <cp:lastModifiedBy>gym1505</cp:lastModifiedBy>
  <cp:revision>89</cp:revision>
  <dcterms:created xsi:type="dcterms:W3CDTF">2014-11-26T13:16:34Z</dcterms:created>
  <dcterms:modified xsi:type="dcterms:W3CDTF">2016-03-16T16:00:00Z</dcterms:modified>
</cp:coreProperties>
</file>