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75" r:id="rId7"/>
    <p:sldId id="279" r:id="rId8"/>
    <p:sldId id="270" r:id="rId9"/>
    <p:sldId id="278" r:id="rId10"/>
    <p:sldId id="265" r:id="rId11"/>
    <p:sldId id="267" r:id="rId12"/>
    <p:sldId id="269" r:id="rId13"/>
    <p:sldId id="276" r:id="rId14"/>
    <p:sldId id="277" r:id="rId15"/>
    <p:sldId id="271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CCFFCC"/>
    <a:srgbClr val="CCFFFF"/>
    <a:srgbClr val="FFFF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E0AA04-B6E8-46C9-B286-D6D7D39DB5FB}" type="doc">
      <dgm:prSet loTypeId="urn:microsoft.com/office/officeart/2005/8/layout/hProcess7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D8CC049-6EE9-49E7-AAF7-AD79511EA2A7}">
      <dgm:prSet/>
      <dgm:spPr/>
      <dgm:t>
        <a:bodyPr/>
        <a:lstStyle/>
        <a:p>
          <a:pPr algn="ctr" rtl="0"/>
          <a:r>
            <a:rPr lang="ru-RU" b="1" dirty="0" smtClean="0"/>
            <a:t>Виды конфликтов</a:t>
          </a:r>
          <a:endParaRPr lang="ru-RU" b="1" dirty="0"/>
        </a:p>
      </dgm:t>
    </dgm:pt>
    <dgm:pt modelId="{7207ADF1-2735-4CC6-9B3D-9E15C445D03F}" type="parTrans" cxnId="{BC9AFA94-5B71-4B0C-8B1C-AF3294D2EDC0}">
      <dgm:prSet/>
      <dgm:spPr/>
      <dgm:t>
        <a:bodyPr/>
        <a:lstStyle/>
        <a:p>
          <a:endParaRPr lang="ru-RU"/>
        </a:p>
      </dgm:t>
    </dgm:pt>
    <dgm:pt modelId="{E8F70EFE-BD99-49A4-8664-590CC1DC58B2}" type="sibTrans" cxnId="{BC9AFA94-5B71-4B0C-8B1C-AF3294D2EDC0}">
      <dgm:prSet/>
      <dgm:spPr/>
      <dgm:t>
        <a:bodyPr/>
        <a:lstStyle/>
        <a:p>
          <a:endParaRPr lang="ru-RU"/>
        </a:p>
      </dgm:t>
    </dgm:pt>
    <dgm:pt modelId="{88064FD7-7C3D-416D-B4C7-E86CBEA05717}">
      <dgm:prSet custT="1"/>
      <dgm:spPr/>
      <dgm:t>
        <a:bodyPr/>
        <a:lstStyle/>
        <a:p>
          <a:pPr rtl="0"/>
          <a:r>
            <a:rPr lang="ru-RU" sz="2000" u="sng" dirty="0" smtClean="0"/>
            <a:t>Социальные</a:t>
          </a:r>
          <a:endParaRPr lang="ru-RU" sz="2000" u="sng" dirty="0"/>
        </a:p>
      </dgm:t>
    </dgm:pt>
    <dgm:pt modelId="{4906B00C-93A9-4198-833B-3A04B7B1220F}" type="parTrans" cxnId="{B7DC027C-37ED-461E-80DD-552BA7CFA81B}">
      <dgm:prSet/>
      <dgm:spPr/>
      <dgm:t>
        <a:bodyPr/>
        <a:lstStyle/>
        <a:p>
          <a:endParaRPr lang="ru-RU"/>
        </a:p>
      </dgm:t>
    </dgm:pt>
    <dgm:pt modelId="{D48770D2-0A19-4022-BBFF-0C2AB347F748}" type="sibTrans" cxnId="{B7DC027C-37ED-461E-80DD-552BA7CFA81B}">
      <dgm:prSet/>
      <dgm:spPr/>
      <dgm:t>
        <a:bodyPr/>
        <a:lstStyle/>
        <a:p>
          <a:endParaRPr lang="ru-RU"/>
        </a:p>
      </dgm:t>
    </dgm:pt>
    <dgm:pt modelId="{F497F174-513D-4C14-88F6-01DBE53BC12E}">
      <dgm:prSet custT="1"/>
      <dgm:spPr/>
      <dgm:t>
        <a:bodyPr/>
        <a:lstStyle/>
        <a:p>
          <a:pPr rtl="0"/>
          <a:r>
            <a:rPr lang="ru-RU" sz="2000" dirty="0" smtClean="0"/>
            <a:t>Межличностные</a:t>
          </a:r>
          <a:endParaRPr lang="ru-RU" sz="2000" dirty="0"/>
        </a:p>
      </dgm:t>
    </dgm:pt>
    <dgm:pt modelId="{4E201A03-74A0-41E3-8A1B-E6AC29DDB074}" type="parTrans" cxnId="{A0BB54AF-424D-4F85-AB36-C7810A0B4EE0}">
      <dgm:prSet/>
      <dgm:spPr/>
      <dgm:t>
        <a:bodyPr/>
        <a:lstStyle/>
        <a:p>
          <a:endParaRPr lang="ru-RU"/>
        </a:p>
      </dgm:t>
    </dgm:pt>
    <dgm:pt modelId="{A2F1709D-69F1-4588-91D8-123AB76A9577}" type="sibTrans" cxnId="{A0BB54AF-424D-4F85-AB36-C7810A0B4EE0}">
      <dgm:prSet/>
      <dgm:spPr/>
      <dgm:t>
        <a:bodyPr/>
        <a:lstStyle/>
        <a:p>
          <a:endParaRPr lang="ru-RU"/>
        </a:p>
      </dgm:t>
    </dgm:pt>
    <dgm:pt modelId="{CD0DFD40-A6DF-46AB-8D79-DC1F1044F2B8}">
      <dgm:prSet custT="1"/>
      <dgm:spPr/>
      <dgm:t>
        <a:bodyPr/>
        <a:lstStyle/>
        <a:p>
          <a:pPr rtl="0"/>
          <a:r>
            <a:rPr lang="ru-RU" sz="2000" dirty="0" smtClean="0"/>
            <a:t>Межгрупповые</a:t>
          </a:r>
          <a:endParaRPr lang="ru-RU" sz="2000" dirty="0"/>
        </a:p>
      </dgm:t>
    </dgm:pt>
    <dgm:pt modelId="{E401E98E-8E50-4FB7-AB44-A2D3349AC4A2}" type="parTrans" cxnId="{70DD241F-DE2F-4CB8-B760-982060AF7270}">
      <dgm:prSet/>
      <dgm:spPr/>
      <dgm:t>
        <a:bodyPr/>
        <a:lstStyle/>
        <a:p>
          <a:endParaRPr lang="ru-RU"/>
        </a:p>
      </dgm:t>
    </dgm:pt>
    <dgm:pt modelId="{0B1951E6-5E0E-4836-8C9C-1228B44F916F}" type="sibTrans" cxnId="{70DD241F-DE2F-4CB8-B760-982060AF7270}">
      <dgm:prSet/>
      <dgm:spPr/>
      <dgm:t>
        <a:bodyPr/>
        <a:lstStyle/>
        <a:p>
          <a:endParaRPr lang="ru-RU"/>
        </a:p>
      </dgm:t>
    </dgm:pt>
    <dgm:pt modelId="{CA9E4499-B7C0-4CB7-B192-8E33606190D6}">
      <dgm:prSet custT="1"/>
      <dgm:spPr/>
      <dgm:t>
        <a:bodyPr/>
        <a:lstStyle/>
        <a:p>
          <a:pPr rtl="0"/>
          <a:r>
            <a:rPr lang="ru-RU" sz="2000" dirty="0" smtClean="0"/>
            <a:t>Международные</a:t>
          </a:r>
          <a:endParaRPr lang="ru-RU" sz="2000" dirty="0"/>
        </a:p>
      </dgm:t>
    </dgm:pt>
    <dgm:pt modelId="{E35F543E-987F-4FFC-B8A9-C2E22E14EEFF}" type="parTrans" cxnId="{E343AA5D-EFF5-4B2D-90CD-537AF538345D}">
      <dgm:prSet/>
      <dgm:spPr/>
      <dgm:t>
        <a:bodyPr/>
        <a:lstStyle/>
        <a:p>
          <a:endParaRPr lang="ru-RU"/>
        </a:p>
      </dgm:t>
    </dgm:pt>
    <dgm:pt modelId="{3D06D8FF-2B11-47C8-9ACE-0821B3D48645}" type="sibTrans" cxnId="{E343AA5D-EFF5-4B2D-90CD-537AF538345D}">
      <dgm:prSet/>
      <dgm:spPr/>
      <dgm:t>
        <a:bodyPr/>
        <a:lstStyle/>
        <a:p>
          <a:endParaRPr lang="ru-RU"/>
        </a:p>
      </dgm:t>
    </dgm:pt>
    <dgm:pt modelId="{C4A790AC-28E6-4D5C-8FD5-3AA94596993F}">
      <dgm:prSet custT="1"/>
      <dgm:spPr/>
      <dgm:t>
        <a:bodyPr/>
        <a:lstStyle/>
        <a:p>
          <a:pPr rtl="0"/>
          <a:r>
            <a:rPr lang="ru-RU" sz="2000" dirty="0" smtClean="0"/>
            <a:t>…</a:t>
          </a:r>
          <a:endParaRPr lang="ru-RU" sz="2000" dirty="0"/>
        </a:p>
      </dgm:t>
    </dgm:pt>
    <dgm:pt modelId="{D60C3FF5-CCCC-4039-B295-3B5961E97F76}" type="parTrans" cxnId="{59CA4432-1D06-45E3-970C-24EBCCD338FA}">
      <dgm:prSet/>
      <dgm:spPr/>
      <dgm:t>
        <a:bodyPr/>
        <a:lstStyle/>
        <a:p>
          <a:endParaRPr lang="ru-RU"/>
        </a:p>
      </dgm:t>
    </dgm:pt>
    <dgm:pt modelId="{A76B1329-251F-4C49-A78A-9F5572501D6F}" type="sibTrans" cxnId="{59CA4432-1D06-45E3-970C-24EBCCD338FA}">
      <dgm:prSet/>
      <dgm:spPr/>
      <dgm:t>
        <a:bodyPr/>
        <a:lstStyle/>
        <a:p>
          <a:endParaRPr lang="ru-RU"/>
        </a:p>
      </dgm:t>
    </dgm:pt>
    <dgm:pt modelId="{ED97E976-F498-4A5C-97BB-25B0EB68747C}">
      <dgm:prSet custT="1"/>
      <dgm:spPr/>
      <dgm:t>
        <a:bodyPr/>
        <a:lstStyle/>
        <a:p>
          <a:pPr rtl="0"/>
          <a:r>
            <a:rPr lang="ru-RU" sz="2000" u="sng" dirty="0" err="1" smtClean="0"/>
            <a:t>Внутриличностные</a:t>
          </a:r>
          <a:endParaRPr lang="ru-RU" sz="2000" u="sng" dirty="0"/>
        </a:p>
      </dgm:t>
    </dgm:pt>
    <dgm:pt modelId="{2867E44B-A040-4C85-9FB9-A7AD9E7D3181}" type="parTrans" cxnId="{BDA546A3-37E5-47B5-B00A-B8A3F6861EB0}">
      <dgm:prSet/>
      <dgm:spPr/>
      <dgm:t>
        <a:bodyPr/>
        <a:lstStyle/>
        <a:p>
          <a:endParaRPr lang="ru-RU"/>
        </a:p>
      </dgm:t>
    </dgm:pt>
    <dgm:pt modelId="{8731A6BB-4DF8-4DF2-AA94-3A2281844E0E}" type="sibTrans" cxnId="{BDA546A3-37E5-47B5-B00A-B8A3F6861EB0}">
      <dgm:prSet/>
      <dgm:spPr/>
      <dgm:t>
        <a:bodyPr/>
        <a:lstStyle/>
        <a:p>
          <a:endParaRPr lang="ru-RU"/>
        </a:p>
      </dgm:t>
    </dgm:pt>
    <dgm:pt modelId="{837690CF-7C5D-4EF5-BEAB-CB9EFE661EC9}">
      <dgm:prSet custT="1"/>
      <dgm:spPr/>
      <dgm:t>
        <a:bodyPr/>
        <a:lstStyle/>
        <a:p>
          <a:pPr rtl="0"/>
          <a:r>
            <a:rPr lang="ru-RU" sz="2000" dirty="0" smtClean="0"/>
            <a:t>Хочу-не хочу</a:t>
          </a:r>
          <a:endParaRPr lang="ru-RU" sz="2000" dirty="0"/>
        </a:p>
      </dgm:t>
    </dgm:pt>
    <dgm:pt modelId="{5FB1D053-1D03-447A-A7F6-27EB17F41E31}" type="parTrans" cxnId="{6C03F0E0-1E4A-4141-BCEA-1877DEE50364}">
      <dgm:prSet/>
      <dgm:spPr/>
      <dgm:t>
        <a:bodyPr/>
        <a:lstStyle/>
        <a:p>
          <a:endParaRPr lang="ru-RU"/>
        </a:p>
      </dgm:t>
    </dgm:pt>
    <dgm:pt modelId="{FBA3A6B4-7698-479E-B2D4-CF84B07E99A9}" type="sibTrans" cxnId="{6C03F0E0-1E4A-4141-BCEA-1877DEE50364}">
      <dgm:prSet/>
      <dgm:spPr/>
      <dgm:t>
        <a:bodyPr/>
        <a:lstStyle/>
        <a:p>
          <a:endParaRPr lang="ru-RU"/>
        </a:p>
      </dgm:t>
    </dgm:pt>
    <dgm:pt modelId="{31124D2E-4B58-4C99-B68E-238A2ED3817D}">
      <dgm:prSet custT="1"/>
      <dgm:spPr/>
      <dgm:t>
        <a:bodyPr/>
        <a:lstStyle/>
        <a:p>
          <a:pPr rtl="0"/>
          <a:r>
            <a:rPr lang="ru-RU" sz="2000" dirty="0" smtClean="0"/>
            <a:t>Могу-не могу</a:t>
          </a:r>
          <a:endParaRPr lang="ru-RU" sz="2000" dirty="0"/>
        </a:p>
      </dgm:t>
    </dgm:pt>
    <dgm:pt modelId="{8B93BDB8-778B-476B-8CAE-F48F0EFD491C}" type="parTrans" cxnId="{E48CE5F2-2D7E-42A6-A6BD-0297380A4BEA}">
      <dgm:prSet/>
      <dgm:spPr/>
      <dgm:t>
        <a:bodyPr/>
        <a:lstStyle/>
        <a:p>
          <a:endParaRPr lang="ru-RU"/>
        </a:p>
      </dgm:t>
    </dgm:pt>
    <dgm:pt modelId="{080E0015-BCB9-4C90-AEA9-323CDD7ACEED}" type="sibTrans" cxnId="{E48CE5F2-2D7E-42A6-A6BD-0297380A4BEA}">
      <dgm:prSet/>
      <dgm:spPr/>
      <dgm:t>
        <a:bodyPr/>
        <a:lstStyle/>
        <a:p>
          <a:endParaRPr lang="ru-RU"/>
        </a:p>
      </dgm:t>
    </dgm:pt>
    <dgm:pt modelId="{FBD4B202-8C11-4A38-93E4-180F291ECA1E}">
      <dgm:prSet custT="1"/>
      <dgm:spPr/>
      <dgm:t>
        <a:bodyPr/>
        <a:lstStyle/>
        <a:p>
          <a:pPr rtl="0"/>
          <a:r>
            <a:rPr lang="ru-RU" sz="2000" dirty="0" smtClean="0"/>
            <a:t>Хочу – не могу</a:t>
          </a:r>
          <a:endParaRPr lang="ru-RU" sz="2000" dirty="0"/>
        </a:p>
      </dgm:t>
    </dgm:pt>
    <dgm:pt modelId="{B1510AD5-4A45-4DF3-A0E2-E6B09D852D9E}" type="parTrans" cxnId="{C9797D46-7320-4FBA-8623-96C683922040}">
      <dgm:prSet/>
      <dgm:spPr/>
      <dgm:t>
        <a:bodyPr/>
        <a:lstStyle/>
        <a:p>
          <a:endParaRPr lang="ru-RU"/>
        </a:p>
      </dgm:t>
    </dgm:pt>
    <dgm:pt modelId="{88BBBC8D-6C6B-441D-913C-71DF84541750}" type="sibTrans" cxnId="{C9797D46-7320-4FBA-8623-96C683922040}">
      <dgm:prSet/>
      <dgm:spPr/>
      <dgm:t>
        <a:bodyPr/>
        <a:lstStyle/>
        <a:p>
          <a:endParaRPr lang="ru-RU"/>
        </a:p>
      </dgm:t>
    </dgm:pt>
    <dgm:pt modelId="{B267CD06-644A-43BE-9694-4087D1C1B9C7}">
      <dgm:prSet custT="1"/>
      <dgm:spPr/>
      <dgm:t>
        <a:bodyPr/>
        <a:lstStyle/>
        <a:p>
          <a:pPr rtl="0"/>
          <a:r>
            <a:rPr lang="ru-RU" sz="2000" dirty="0" smtClean="0"/>
            <a:t>Могу – не хочу</a:t>
          </a:r>
          <a:endParaRPr lang="ru-RU" sz="2000" dirty="0"/>
        </a:p>
      </dgm:t>
    </dgm:pt>
    <dgm:pt modelId="{EFACBA81-F14D-4BEE-9BB7-9CBEF584F28A}" type="parTrans" cxnId="{D769E710-D435-4672-9745-F658F7B6B840}">
      <dgm:prSet/>
      <dgm:spPr/>
      <dgm:t>
        <a:bodyPr/>
        <a:lstStyle/>
        <a:p>
          <a:endParaRPr lang="ru-RU"/>
        </a:p>
      </dgm:t>
    </dgm:pt>
    <dgm:pt modelId="{82539EDE-A0CC-4B20-A052-536899A5A861}" type="sibTrans" cxnId="{D769E710-D435-4672-9745-F658F7B6B840}">
      <dgm:prSet/>
      <dgm:spPr/>
      <dgm:t>
        <a:bodyPr/>
        <a:lstStyle/>
        <a:p>
          <a:endParaRPr lang="ru-RU"/>
        </a:p>
      </dgm:t>
    </dgm:pt>
    <dgm:pt modelId="{46E0BEC3-281D-427A-AA44-5ABA205A9BC9}">
      <dgm:prSet custT="1"/>
      <dgm:spPr/>
      <dgm:t>
        <a:bodyPr/>
        <a:lstStyle/>
        <a:p>
          <a:pPr rtl="0"/>
          <a:r>
            <a:rPr lang="ru-RU" sz="2000" dirty="0" smtClean="0"/>
            <a:t>Когнитивные</a:t>
          </a:r>
          <a:endParaRPr lang="ru-RU" sz="2000" dirty="0"/>
        </a:p>
      </dgm:t>
    </dgm:pt>
    <dgm:pt modelId="{6AAA6496-F587-42AC-97E8-F91ECEFDC236}" type="parTrans" cxnId="{A9F7C32C-C965-4039-B2F3-ABB3984FB0C4}">
      <dgm:prSet/>
      <dgm:spPr/>
      <dgm:t>
        <a:bodyPr/>
        <a:lstStyle/>
        <a:p>
          <a:endParaRPr lang="ru-RU"/>
        </a:p>
      </dgm:t>
    </dgm:pt>
    <dgm:pt modelId="{1A2ABAE0-CD2E-42AF-AB2D-13D1C41B1907}" type="sibTrans" cxnId="{A9F7C32C-C965-4039-B2F3-ABB3984FB0C4}">
      <dgm:prSet/>
      <dgm:spPr/>
      <dgm:t>
        <a:bodyPr/>
        <a:lstStyle/>
        <a:p>
          <a:endParaRPr lang="ru-RU"/>
        </a:p>
      </dgm:t>
    </dgm:pt>
    <dgm:pt modelId="{9E24B41F-37C9-453F-B50A-D1FD55F27CFE}" type="pres">
      <dgm:prSet presAssocID="{03E0AA04-B6E8-46C9-B286-D6D7D39DB5F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0B9CED-BEF1-47BD-8E3B-31AAF3BE48B1}" type="pres">
      <dgm:prSet presAssocID="{3D8CC049-6EE9-49E7-AAF7-AD79511EA2A7}" presName="compositeNode" presStyleCnt="0">
        <dgm:presLayoutVars>
          <dgm:bulletEnabled val="1"/>
        </dgm:presLayoutVars>
      </dgm:prSet>
      <dgm:spPr/>
    </dgm:pt>
    <dgm:pt modelId="{BFF73DEB-C73B-4C0F-9C75-14ADDBF7B5AF}" type="pres">
      <dgm:prSet presAssocID="{3D8CC049-6EE9-49E7-AAF7-AD79511EA2A7}" presName="bgRect" presStyleLbl="node1" presStyleIdx="0" presStyleCnt="1"/>
      <dgm:spPr/>
      <dgm:t>
        <a:bodyPr/>
        <a:lstStyle/>
        <a:p>
          <a:endParaRPr lang="ru-RU"/>
        </a:p>
      </dgm:t>
    </dgm:pt>
    <dgm:pt modelId="{FB1630FA-3AA8-445B-A44B-32E8F8B75F9C}" type="pres">
      <dgm:prSet presAssocID="{3D8CC049-6EE9-49E7-AAF7-AD79511EA2A7}" presName="parentNode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F30248-D58F-4072-A118-D8B753BA0421}" type="pres">
      <dgm:prSet presAssocID="{3D8CC049-6EE9-49E7-AAF7-AD79511EA2A7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6A19C8-66A4-42AA-98F0-E4E775FCAFEC}" type="presOf" srcId="{F497F174-513D-4C14-88F6-01DBE53BC12E}" destId="{63F30248-D58F-4072-A118-D8B753BA0421}" srcOrd="0" destOrd="1" presId="urn:microsoft.com/office/officeart/2005/8/layout/hProcess7"/>
    <dgm:cxn modelId="{76AD5C0A-27BF-4B2F-96CA-E5E346B8924D}" type="presOf" srcId="{CD0DFD40-A6DF-46AB-8D79-DC1F1044F2B8}" destId="{63F30248-D58F-4072-A118-D8B753BA0421}" srcOrd="0" destOrd="2" presId="urn:microsoft.com/office/officeart/2005/8/layout/hProcess7"/>
    <dgm:cxn modelId="{D441E45C-6F1F-4F27-9757-F11BB8419AB6}" type="presOf" srcId="{46E0BEC3-281D-427A-AA44-5ABA205A9BC9}" destId="{63F30248-D58F-4072-A118-D8B753BA0421}" srcOrd="0" destOrd="10" presId="urn:microsoft.com/office/officeart/2005/8/layout/hProcess7"/>
    <dgm:cxn modelId="{BC9AFA94-5B71-4B0C-8B1C-AF3294D2EDC0}" srcId="{03E0AA04-B6E8-46C9-B286-D6D7D39DB5FB}" destId="{3D8CC049-6EE9-49E7-AAF7-AD79511EA2A7}" srcOrd="0" destOrd="0" parTransId="{7207ADF1-2735-4CC6-9B3D-9E15C445D03F}" sibTransId="{E8F70EFE-BD99-49A4-8664-590CC1DC58B2}"/>
    <dgm:cxn modelId="{F58FA8B7-72C7-4FEA-A22E-99917B7025FC}" type="presOf" srcId="{03E0AA04-B6E8-46C9-B286-D6D7D39DB5FB}" destId="{9E24B41F-37C9-453F-B50A-D1FD55F27CFE}" srcOrd="0" destOrd="0" presId="urn:microsoft.com/office/officeart/2005/8/layout/hProcess7"/>
    <dgm:cxn modelId="{B7DC027C-37ED-461E-80DD-552BA7CFA81B}" srcId="{3D8CC049-6EE9-49E7-AAF7-AD79511EA2A7}" destId="{88064FD7-7C3D-416D-B4C7-E86CBEA05717}" srcOrd="0" destOrd="0" parTransId="{4906B00C-93A9-4198-833B-3A04B7B1220F}" sibTransId="{D48770D2-0A19-4022-BBFF-0C2AB347F748}"/>
    <dgm:cxn modelId="{6C03F0E0-1E4A-4141-BCEA-1877DEE50364}" srcId="{ED97E976-F498-4A5C-97BB-25B0EB68747C}" destId="{837690CF-7C5D-4EF5-BEAB-CB9EFE661EC9}" srcOrd="0" destOrd="0" parTransId="{5FB1D053-1D03-447A-A7F6-27EB17F41E31}" sibTransId="{FBA3A6B4-7698-479E-B2D4-CF84B07E99A9}"/>
    <dgm:cxn modelId="{59CA4432-1D06-45E3-970C-24EBCCD338FA}" srcId="{88064FD7-7C3D-416D-B4C7-E86CBEA05717}" destId="{C4A790AC-28E6-4D5C-8FD5-3AA94596993F}" srcOrd="3" destOrd="0" parTransId="{D60C3FF5-CCCC-4039-B295-3B5961E97F76}" sibTransId="{A76B1329-251F-4C49-A78A-9F5572501D6F}"/>
    <dgm:cxn modelId="{E343AA5D-EFF5-4B2D-90CD-537AF538345D}" srcId="{88064FD7-7C3D-416D-B4C7-E86CBEA05717}" destId="{CA9E4499-B7C0-4CB7-B192-8E33606190D6}" srcOrd="2" destOrd="0" parTransId="{E35F543E-987F-4FFC-B8A9-C2E22E14EEFF}" sibTransId="{3D06D8FF-2B11-47C8-9ACE-0821B3D48645}"/>
    <dgm:cxn modelId="{71FFC8D1-760B-4116-9E0E-E094FB9C2D80}" type="presOf" srcId="{B267CD06-644A-43BE-9694-4087D1C1B9C7}" destId="{63F30248-D58F-4072-A118-D8B753BA0421}" srcOrd="0" destOrd="9" presId="urn:microsoft.com/office/officeart/2005/8/layout/hProcess7"/>
    <dgm:cxn modelId="{A09EFC5A-CC54-40F7-94FD-EE81B08F79CD}" type="presOf" srcId="{FBD4B202-8C11-4A38-93E4-180F291ECA1E}" destId="{63F30248-D58F-4072-A118-D8B753BA0421}" srcOrd="0" destOrd="8" presId="urn:microsoft.com/office/officeart/2005/8/layout/hProcess7"/>
    <dgm:cxn modelId="{F0422497-31BC-4518-A83F-2993CC19D792}" type="presOf" srcId="{CA9E4499-B7C0-4CB7-B192-8E33606190D6}" destId="{63F30248-D58F-4072-A118-D8B753BA0421}" srcOrd="0" destOrd="3" presId="urn:microsoft.com/office/officeart/2005/8/layout/hProcess7"/>
    <dgm:cxn modelId="{CC4AD8EB-7779-4230-A0E7-1D66EA930E84}" type="presOf" srcId="{88064FD7-7C3D-416D-B4C7-E86CBEA05717}" destId="{63F30248-D58F-4072-A118-D8B753BA0421}" srcOrd="0" destOrd="0" presId="urn:microsoft.com/office/officeart/2005/8/layout/hProcess7"/>
    <dgm:cxn modelId="{BC75D63C-403B-4575-A1F3-76B143AF36D6}" type="presOf" srcId="{31124D2E-4B58-4C99-B68E-238A2ED3817D}" destId="{63F30248-D58F-4072-A118-D8B753BA0421}" srcOrd="0" destOrd="7" presId="urn:microsoft.com/office/officeart/2005/8/layout/hProcess7"/>
    <dgm:cxn modelId="{55F9E6A0-8AFA-4EE5-8228-4A46B461CB71}" type="presOf" srcId="{3D8CC049-6EE9-49E7-AAF7-AD79511EA2A7}" destId="{BFF73DEB-C73B-4C0F-9C75-14ADDBF7B5AF}" srcOrd="0" destOrd="0" presId="urn:microsoft.com/office/officeart/2005/8/layout/hProcess7"/>
    <dgm:cxn modelId="{0542CB45-2DB5-4D56-B608-F1FE66CDD3D8}" type="presOf" srcId="{C4A790AC-28E6-4D5C-8FD5-3AA94596993F}" destId="{63F30248-D58F-4072-A118-D8B753BA0421}" srcOrd="0" destOrd="4" presId="urn:microsoft.com/office/officeart/2005/8/layout/hProcess7"/>
    <dgm:cxn modelId="{D769E710-D435-4672-9745-F658F7B6B840}" srcId="{ED97E976-F498-4A5C-97BB-25B0EB68747C}" destId="{B267CD06-644A-43BE-9694-4087D1C1B9C7}" srcOrd="3" destOrd="0" parTransId="{EFACBA81-F14D-4BEE-9BB7-9CBEF584F28A}" sibTransId="{82539EDE-A0CC-4B20-A052-536899A5A861}"/>
    <dgm:cxn modelId="{A9F7C32C-C965-4039-B2F3-ABB3984FB0C4}" srcId="{ED97E976-F498-4A5C-97BB-25B0EB68747C}" destId="{46E0BEC3-281D-427A-AA44-5ABA205A9BC9}" srcOrd="4" destOrd="0" parTransId="{6AAA6496-F587-42AC-97E8-F91ECEFDC236}" sibTransId="{1A2ABAE0-CD2E-42AF-AB2D-13D1C41B1907}"/>
    <dgm:cxn modelId="{F02C4288-C2D4-430A-9066-932BDD47508A}" type="presOf" srcId="{ED97E976-F498-4A5C-97BB-25B0EB68747C}" destId="{63F30248-D58F-4072-A118-D8B753BA0421}" srcOrd="0" destOrd="5" presId="urn:microsoft.com/office/officeart/2005/8/layout/hProcess7"/>
    <dgm:cxn modelId="{E48CE5F2-2D7E-42A6-A6BD-0297380A4BEA}" srcId="{ED97E976-F498-4A5C-97BB-25B0EB68747C}" destId="{31124D2E-4B58-4C99-B68E-238A2ED3817D}" srcOrd="1" destOrd="0" parTransId="{8B93BDB8-778B-476B-8CAE-F48F0EFD491C}" sibTransId="{080E0015-BCB9-4C90-AEA9-323CDD7ACEED}"/>
    <dgm:cxn modelId="{C9797D46-7320-4FBA-8623-96C683922040}" srcId="{ED97E976-F498-4A5C-97BB-25B0EB68747C}" destId="{FBD4B202-8C11-4A38-93E4-180F291ECA1E}" srcOrd="2" destOrd="0" parTransId="{B1510AD5-4A45-4DF3-A0E2-E6B09D852D9E}" sibTransId="{88BBBC8D-6C6B-441D-913C-71DF84541750}"/>
    <dgm:cxn modelId="{BDA546A3-37E5-47B5-B00A-B8A3F6861EB0}" srcId="{3D8CC049-6EE9-49E7-AAF7-AD79511EA2A7}" destId="{ED97E976-F498-4A5C-97BB-25B0EB68747C}" srcOrd="1" destOrd="0" parTransId="{2867E44B-A040-4C85-9FB9-A7AD9E7D3181}" sibTransId="{8731A6BB-4DF8-4DF2-AA94-3A2281844E0E}"/>
    <dgm:cxn modelId="{F1632381-A8EF-4B1C-BA13-A7AF193C2FAA}" type="presOf" srcId="{837690CF-7C5D-4EF5-BEAB-CB9EFE661EC9}" destId="{63F30248-D58F-4072-A118-D8B753BA0421}" srcOrd="0" destOrd="6" presId="urn:microsoft.com/office/officeart/2005/8/layout/hProcess7"/>
    <dgm:cxn modelId="{70DD241F-DE2F-4CB8-B760-982060AF7270}" srcId="{88064FD7-7C3D-416D-B4C7-E86CBEA05717}" destId="{CD0DFD40-A6DF-46AB-8D79-DC1F1044F2B8}" srcOrd="1" destOrd="0" parTransId="{E401E98E-8E50-4FB7-AB44-A2D3349AC4A2}" sibTransId="{0B1951E6-5E0E-4836-8C9C-1228B44F916F}"/>
    <dgm:cxn modelId="{A0BB54AF-424D-4F85-AB36-C7810A0B4EE0}" srcId="{88064FD7-7C3D-416D-B4C7-E86CBEA05717}" destId="{F497F174-513D-4C14-88F6-01DBE53BC12E}" srcOrd="0" destOrd="0" parTransId="{4E201A03-74A0-41E3-8A1B-E6AC29DDB074}" sibTransId="{A2F1709D-69F1-4588-91D8-123AB76A9577}"/>
    <dgm:cxn modelId="{F14162BA-7060-4FBF-9AF4-AF0072968712}" type="presOf" srcId="{3D8CC049-6EE9-49E7-AAF7-AD79511EA2A7}" destId="{FB1630FA-3AA8-445B-A44B-32E8F8B75F9C}" srcOrd="1" destOrd="0" presId="urn:microsoft.com/office/officeart/2005/8/layout/hProcess7"/>
    <dgm:cxn modelId="{414B0745-FCDF-4D17-B94D-FC4DF02CD4E5}" type="presParOf" srcId="{9E24B41F-37C9-453F-B50A-D1FD55F27CFE}" destId="{660B9CED-BEF1-47BD-8E3B-31AAF3BE48B1}" srcOrd="0" destOrd="0" presId="urn:microsoft.com/office/officeart/2005/8/layout/hProcess7"/>
    <dgm:cxn modelId="{0B13F07B-1B4D-4622-96E5-6E9D354B5E40}" type="presParOf" srcId="{660B9CED-BEF1-47BD-8E3B-31AAF3BE48B1}" destId="{BFF73DEB-C73B-4C0F-9C75-14ADDBF7B5AF}" srcOrd="0" destOrd="0" presId="urn:microsoft.com/office/officeart/2005/8/layout/hProcess7"/>
    <dgm:cxn modelId="{709AC50B-DBCD-453E-8B13-3A717642B91D}" type="presParOf" srcId="{660B9CED-BEF1-47BD-8E3B-31AAF3BE48B1}" destId="{FB1630FA-3AA8-445B-A44B-32E8F8B75F9C}" srcOrd="1" destOrd="0" presId="urn:microsoft.com/office/officeart/2005/8/layout/hProcess7"/>
    <dgm:cxn modelId="{81DF98D3-7E62-4135-9323-790B76D65870}" type="presParOf" srcId="{660B9CED-BEF1-47BD-8E3B-31AAF3BE48B1}" destId="{63F30248-D58F-4072-A118-D8B753BA0421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AC00BD-110E-482D-8F8A-2C361800D44A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2DE9FF6A-2AFC-4DE3-83B0-A581545C6F1A}">
      <dgm:prSet custT="1"/>
      <dgm:spPr/>
      <dgm:t>
        <a:bodyPr/>
        <a:lstStyle/>
        <a:p>
          <a:pPr rtl="0"/>
          <a:r>
            <a:rPr lang="ru-RU" sz="6600" b="1" dirty="0" smtClean="0">
              <a:solidFill>
                <a:srgbClr val="FFCC00"/>
              </a:solidFill>
            </a:rPr>
            <a:t>+</a:t>
          </a:r>
          <a:endParaRPr lang="ru-RU" sz="6600" dirty="0">
            <a:solidFill>
              <a:srgbClr val="FFCC00"/>
            </a:solidFill>
          </a:endParaRPr>
        </a:p>
      </dgm:t>
    </dgm:pt>
    <dgm:pt modelId="{C1FF341E-1E8A-496B-95C7-480C5A7E9E91}" type="parTrans" cxnId="{A1F95D9F-997F-4155-9594-CF11A2096395}">
      <dgm:prSet/>
      <dgm:spPr/>
      <dgm:t>
        <a:bodyPr/>
        <a:lstStyle/>
        <a:p>
          <a:endParaRPr lang="ru-RU"/>
        </a:p>
      </dgm:t>
    </dgm:pt>
    <dgm:pt modelId="{054A870C-AD04-47F2-B4EC-6ECC6F7A7DB0}" type="sibTrans" cxnId="{A1F95D9F-997F-4155-9594-CF11A2096395}">
      <dgm:prSet/>
      <dgm:spPr/>
      <dgm:t>
        <a:bodyPr/>
        <a:lstStyle/>
        <a:p>
          <a:endParaRPr lang="ru-RU"/>
        </a:p>
      </dgm:t>
    </dgm:pt>
    <dgm:pt modelId="{61A93419-0733-4BCE-BCAB-7E02A1C7982B}">
      <dgm:prSet/>
      <dgm:spPr/>
      <dgm:t>
        <a:bodyPr/>
        <a:lstStyle/>
        <a:p>
          <a:pPr rtl="0"/>
          <a:r>
            <a:rPr lang="ru-RU" smtClean="0"/>
            <a:t>познание себя и других</a:t>
          </a:r>
          <a:endParaRPr lang="ru-RU"/>
        </a:p>
      </dgm:t>
    </dgm:pt>
    <dgm:pt modelId="{160C129B-D42B-4CE5-BE1F-443CDA141481}" type="parTrans" cxnId="{E0A31267-A58B-4939-BB7D-CAC292E418C2}">
      <dgm:prSet/>
      <dgm:spPr/>
      <dgm:t>
        <a:bodyPr/>
        <a:lstStyle/>
        <a:p>
          <a:endParaRPr lang="ru-RU"/>
        </a:p>
      </dgm:t>
    </dgm:pt>
    <dgm:pt modelId="{FEECF565-91A5-42CF-AEA3-03B90BE3101C}" type="sibTrans" cxnId="{E0A31267-A58B-4939-BB7D-CAC292E418C2}">
      <dgm:prSet/>
      <dgm:spPr/>
      <dgm:t>
        <a:bodyPr/>
        <a:lstStyle/>
        <a:p>
          <a:endParaRPr lang="ru-RU"/>
        </a:p>
      </dgm:t>
    </dgm:pt>
    <dgm:pt modelId="{1974A2C6-4033-4AB2-9C42-C2C4EFE006F6}">
      <dgm:prSet/>
      <dgm:spPr/>
      <dgm:t>
        <a:bodyPr/>
        <a:lstStyle/>
        <a:p>
          <a:pPr rtl="0"/>
          <a:r>
            <a:rPr lang="ru-RU" dirty="0" smtClean="0"/>
            <a:t>выплеск эмоций</a:t>
          </a:r>
          <a:endParaRPr lang="ru-RU" dirty="0"/>
        </a:p>
      </dgm:t>
    </dgm:pt>
    <dgm:pt modelId="{9F662EAF-0EC6-46D7-A113-A41730D0F561}" type="parTrans" cxnId="{76D649B1-F251-45D4-B7E7-9A10FD8EEAE2}">
      <dgm:prSet/>
      <dgm:spPr/>
      <dgm:t>
        <a:bodyPr/>
        <a:lstStyle/>
        <a:p>
          <a:endParaRPr lang="ru-RU"/>
        </a:p>
      </dgm:t>
    </dgm:pt>
    <dgm:pt modelId="{828FDAD6-13A7-4450-8358-AB3305ACBF83}" type="sibTrans" cxnId="{76D649B1-F251-45D4-B7E7-9A10FD8EEAE2}">
      <dgm:prSet/>
      <dgm:spPr/>
      <dgm:t>
        <a:bodyPr/>
        <a:lstStyle/>
        <a:p>
          <a:endParaRPr lang="ru-RU"/>
        </a:p>
      </dgm:t>
    </dgm:pt>
    <dgm:pt modelId="{EFFED060-E222-45C6-95CC-F7514085A31D}">
      <dgm:prSet/>
      <dgm:spPr/>
      <dgm:t>
        <a:bodyPr/>
        <a:lstStyle/>
        <a:p>
          <a:pPr rtl="0"/>
          <a:r>
            <a:rPr lang="ru-RU" dirty="0" smtClean="0"/>
            <a:t>разрешение проблемы</a:t>
          </a:r>
          <a:endParaRPr lang="ru-RU" dirty="0"/>
        </a:p>
      </dgm:t>
    </dgm:pt>
    <dgm:pt modelId="{DDBFB5F4-EA82-435F-9916-8801711BA7BB}" type="parTrans" cxnId="{12CB142B-2047-4D6C-AEB0-D8DD8A25E7DE}">
      <dgm:prSet/>
      <dgm:spPr/>
      <dgm:t>
        <a:bodyPr/>
        <a:lstStyle/>
        <a:p>
          <a:endParaRPr lang="ru-RU"/>
        </a:p>
      </dgm:t>
    </dgm:pt>
    <dgm:pt modelId="{0752C50A-28A5-4543-876A-2817A675D252}" type="sibTrans" cxnId="{12CB142B-2047-4D6C-AEB0-D8DD8A25E7DE}">
      <dgm:prSet/>
      <dgm:spPr/>
      <dgm:t>
        <a:bodyPr/>
        <a:lstStyle/>
        <a:p>
          <a:endParaRPr lang="ru-RU"/>
        </a:p>
      </dgm:t>
    </dgm:pt>
    <dgm:pt modelId="{A9D543C5-27C5-438B-B654-17D2511F0C2C}">
      <dgm:prSet/>
      <dgm:spPr/>
      <dgm:t>
        <a:bodyPr/>
        <a:lstStyle/>
        <a:p>
          <a:pPr rtl="0"/>
          <a:r>
            <a:rPr lang="ru-RU" dirty="0" smtClean="0"/>
            <a:t>конструктивное разрешение приводит к прогрессу</a:t>
          </a:r>
          <a:endParaRPr lang="ru-RU" dirty="0"/>
        </a:p>
      </dgm:t>
    </dgm:pt>
    <dgm:pt modelId="{96042229-82DA-41A2-909D-A6F19B0C1751}" type="parTrans" cxnId="{B2D73423-4086-4511-8429-C05E3DD2ABD3}">
      <dgm:prSet/>
      <dgm:spPr/>
      <dgm:t>
        <a:bodyPr/>
        <a:lstStyle/>
        <a:p>
          <a:endParaRPr lang="ru-RU"/>
        </a:p>
      </dgm:t>
    </dgm:pt>
    <dgm:pt modelId="{95931246-740F-412F-84B0-A2D9DE29B5EE}" type="sibTrans" cxnId="{B2D73423-4086-4511-8429-C05E3DD2ABD3}">
      <dgm:prSet/>
      <dgm:spPr/>
      <dgm:t>
        <a:bodyPr/>
        <a:lstStyle/>
        <a:p>
          <a:endParaRPr lang="ru-RU"/>
        </a:p>
      </dgm:t>
    </dgm:pt>
    <dgm:pt modelId="{A64E3291-870A-40F7-9CE8-B5F7F9039CBF}" type="pres">
      <dgm:prSet presAssocID="{83AC00BD-110E-482D-8F8A-2C361800D44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F51452-93E4-4B5A-948D-D1130CF7D8E5}" type="pres">
      <dgm:prSet presAssocID="{2DE9FF6A-2AFC-4DE3-83B0-A581545C6F1A}" presName="root1" presStyleCnt="0"/>
      <dgm:spPr/>
    </dgm:pt>
    <dgm:pt modelId="{C86ED80D-725E-4645-A791-D42C8E7EB038}" type="pres">
      <dgm:prSet presAssocID="{2DE9FF6A-2AFC-4DE3-83B0-A581545C6F1A}" presName="LevelOneTextNode" presStyleLbl="node0" presStyleIdx="0" presStyleCnt="1" custScaleY="175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ACB712-7CF5-4A95-9760-8C22337AA5C8}" type="pres">
      <dgm:prSet presAssocID="{2DE9FF6A-2AFC-4DE3-83B0-A581545C6F1A}" presName="level2hierChild" presStyleCnt="0"/>
      <dgm:spPr/>
    </dgm:pt>
    <dgm:pt modelId="{0C5E0647-66DD-4CDB-A2BD-A074982AC22A}" type="pres">
      <dgm:prSet presAssocID="{160C129B-D42B-4CE5-BE1F-443CDA141481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335EB510-3FF0-4F33-8A34-23957B50D465}" type="pres">
      <dgm:prSet presAssocID="{160C129B-D42B-4CE5-BE1F-443CDA141481}" presName="connTx" presStyleLbl="parChTrans1D2" presStyleIdx="0" presStyleCnt="4"/>
      <dgm:spPr/>
      <dgm:t>
        <a:bodyPr/>
        <a:lstStyle/>
        <a:p>
          <a:endParaRPr lang="ru-RU"/>
        </a:p>
      </dgm:t>
    </dgm:pt>
    <dgm:pt modelId="{E7CC79A0-F18B-4300-82F7-6CE0B1822547}" type="pres">
      <dgm:prSet presAssocID="{61A93419-0733-4BCE-BCAB-7E02A1C7982B}" presName="root2" presStyleCnt="0"/>
      <dgm:spPr/>
    </dgm:pt>
    <dgm:pt modelId="{E58F830E-7703-4BB2-BB55-E4379AF65E7D}" type="pres">
      <dgm:prSet presAssocID="{61A93419-0733-4BCE-BCAB-7E02A1C7982B}" presName="LevelTwoTextNode" presStyleLbl="node2" presStyleIdx="0" presStyleCnt="4" custScaleX="1487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E3891C-BF33-4043-9540-C37DF52AF211}" type="pres">
      <dgm:prSet presAssocID="{61A93419-0733-4BCE-BCAB-7E02A1C7982B}" presName="level3hierChild" presStyleCnt="0"/>
      <dgm:spPr/>
    </dgm:pt>
    <dgm:pt modelId="{145A0901-4DA6-4906-970F-B45C4C3FB4C5}" type="pres">
      <dgm:prSet presAssocID="{9F662EAF-0EC6-46D7-A113-A41730D0F561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F78D0EDC-01D4-421D-8ED2-1A7D9557D543}" type="pres">
      <dgm:prSet presAssocID="{9F662EAF-0EC6-46D7-A113-A41730D0F561}" presName="connTx" presStyleLbl="parChTrans1D2" presStyleIdx="1" presStyleCnt="4"/>
      <dgm:spPr/>
      <dgm:t>
        <a:bodyPr/>
        <a:lstStyle/>
        <a:p>
          <a:endParaRPr lang="ru-RU"/>
        </a:p>
      </dgm:t>
    </dgm:pt>
    <dgm:pt modelId="{8BFA6233-1E06-4B85-8B37-8D00F161FA3A}" type="pres">
      <dgm:prSet presAssocID="{1974A2C6-4033-4AB2-9C42-C2C4EFE006F6}" presName="root2" presStyleCnt="0"/>
      <dgm:spPr/>
    </dgm:pt>
    <dgm:pt modelId="{BDEE84B9-0315-4061-B2F2-F10D23B4EAE3}" type="pres">
      <dgm:prSet presAssocID="{1974A2C6-4033-4AB2-9C42-C2C4EFE006F6}" presName="LevelTwoTextNode" presStyleLbl="node2" presStyleIdx="1" presStyleCnt="4" custScaleX="1487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B8B7DF0-77CD-4796-889D-4716CDD2424E}" type="pres">
      <dgm:prSet presAssocID="{1974A2C6-4033-4AB2-9C42-C2C4EFE006F6}" presName="level3hierChild" presStyleCnt="0"/>
      <dgm:spPr/>
    </dgm:pt>
    <dgm:pt modelId="{647FC9C0-449D-4F4D-A808-CD38E044FC5C}" type="pres">
      <dgm:prSet presAssocID="{DDBFB5F4-EA82-435F-9916-8801711BA7BB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A6475A5C-2A1D-4CC0-8BFE-C9C8136942C6}" type="pres">
      <dgm:prSet presAssocID="{DDBFB5F4-EA82-435F-9916-8801711BA7BB}" presName="connTx" presStyleLbl="parChTrans1D2" presStyleIdx="2" presStyleCnt="4"/>
      <dgm:spPr/>
      <dgm:t>
        <a:bodyPr/>
        <a:lstStyle/>
        <a:p>
          <a:endParaRPr lang="ru-RU"/>
        </a:p>
      </dgm:t>
    </dgm:pt>
    <dgm:pt modelId="{1C117B4D-C726-41C2-BAF8-25D9ACB5DDAB}" type="pres">
      <dgm:prSet presAssocID="{EFFED060-E222-45C6-95CC-F7514085A31D}" presName="root2" presStyleCnt="0"/>
      <dgm:spPr/>
    </dgm:pt>
    <dgm:pt modelId="{B06DE759-489D-41C1-A608-D4EED0517086}" type="pres">
      <dgm:prSet presAssocID="{EFFED060-E222-45C6-95CC-F7514085A31D}" presName="LevelTwoTextNode" presStyleLbl="node2" presStyleIdx="2" presStyleCnt="4" custScaleX="1487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1F7E9C-DB82-4C7C-9900-E060C645C3AF}" type="pres">
      <dgm:prSet presAssocID="{EFFED060-E222-45C6-95CC-F7514085A31D}" presName="level3hierChild" presStyleCnt="0"/>
      <dgm:spPr/>
    </dgm:pt>
    <dgm:pt modelId="{B5BE5038-269B-48FE-A44F-05A18BCEC05E}" type="pres">
      <dgm:prSet presAssocID="{96042229-82DA-41A2-909D-A6F19B0C1751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56562065-3038-45DF-A3C3-384C38886FCC}" type="pres">
      <dgm:prSet presAssocID="{96042229-82DA-41A2-909D-A6F19B0C1751}" presName="connTx" presStyleLbl="parChTrans1D2" presStyleIdx="3" presStyleCnt="4"/>
      <dgm:spPr/>
      <dgm:t>
        <a:bodyPr/>
        <a:lstStyle/>
        <a:p>
          <a:endParaRPr lang="ru-RU"/>
        </a:p>
      </dgm:t>
    </dgm:pt>
    <dgm:pt modelId="{27352856-74E9-4BFC-B5A2-4C78F0B62C4F}" type="pres">
      <dgm:prSet presAssocID="{A9D543C5-27C5-438B-B654-17D2511F0C2C}" presName="root2" presStyleCnt="0"/>
      <dgm:spPr/>
    </dgm:pt>
    <dgm:pt modelId="{CC91A49B-67FF-42FB-A46A-B15504E11B95}" type="pres">
      <dgm:prSet presAssocID="{A9D543C5-27C5-438B-B654-17D2511F0C2C}" presName="LevelTwoTextNode" presStyleLbl="node2" presStyleIdx="3" presStyleCnt="4" custScaleX="1487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4BED8D-D14F-476E-99A1-6A246102A776}" type="pres">
      <dgm:prSet presAssocID="{A9D543C5-27C5-438B-B654-17D2511F0C2C}" presName="level3hierChild" presStyleCnt="0"/>
      <dgm:spPr/>
    </dgm:pt>
  </dgm:ptLst>
  <dgm:cxnLst>
    <dgm:cxn modelId="{EBCF7B08-CE01-47D2-85C4-0FA0309F0FCF}" type="presOf" srcId="{9F662EAF-0EC6-46D7-A113-A41730D0F561}" destId="{145A0901-4DA6-4906-970F-B45C4C3FB4C5}" srcOrd="0" destOrd="0" presId="urn:microsoft.com/office/officeart/2008/layout/HorizontalMultiLevelHierarchy"/>
    <dgm:cxn modelId="{25C3B101-93D2-4001-B097-DF3D1F444844}" type="presOf" srcId="{83AC00BD-110E-482D-8F8A-2C361800D44A}" destId="{A64E3291-870A-40F7-9CE8-B5F7F9039CBF}" srcOrd="0" destOrd="0" presId="urn:microsoft.com/office/officeart/2008/layout/HorizontalMultiLevelHierarchy"/>
    <dgm:cxn modelId="{E0A31267-A58B-4939-BB7D-CAC292E418C2}" srcId="{2DE9FF6A-2AFC-4DE3-83B0-A581545C6F1A}" destId="{61A93419-0733-4BCE-BCAB-7E02A1C7982B}" srcOrd="0" destOrd="0" parTransId="{160C129B-D42B-4CE5-BE1F-443CDA141481}" sibTransId="{FEECF565-91A5-42CF-AEA3-03B90BE3101C}"/>
    <dgm:cxn modelId="{43C1D9A0-8E59-4E6E-8EE0-03F96C66BB5F}" type="presOf" srcId="{96042229-82DA-41A2-909D-A6F19B0C1751}" destId="{56562065-3038-45DF-A3C3-384C38886FCC}" srcOrd="1" destOrd="0" presId="urn:microsoft.com/office/officeart/2008/layout/HorizontalMultiLevelHierarchy"/>
    <dgm:cxn modelId="{FED470FF-69EF-432D-A04C-5A08D1992686}" type="presOf" srcId="{2DE9FF6A-2AFC-4DE3-83B0-A581545C6F1A}" destId="{C86ED80D-725E-4645-A791-D42C8E7EB038}" srcOrd="0" destOrd="0" presId="urn:microsoft.com/office/officeart/2008/layout/HorizontalMultiLevelHierarchy"/>
    <dgm:cxn modelId="{B2D73423-4086-4511-8429-C05E3DD2ABD3}" srcId="{2DE9FF6A-2AFC-4DE3-83B0-A581545C6F1A}" destId="{A9D543C5-27C5-438B-B654-17D2511F0C2C}" srcOrd="3" destOrd="0" parTransId="{96042229-82DA-41A2-909D-A6F19B0C1751}" sibTransId="{95931246-740F-412F-84B0-A2D9DE29B5EE}"/>
    <dgm:cxn modelId="{7824D384-7A04-44A5-BDB5-A40ACB234823}" type="presOf" srcId="{1974A2C6-4033-4AB2-9C42-C2C4EFE006F6}" destId="{BDEE84B9-0315-4061-B2F2-F10D23B4EAE3}" srcOrd="0" destOrd="0" presId="urn:microsoft.com/office/officeart/2008/layout/HorizontalMultiLevelHierarchy"/>
    <dgm:cxn modelId="{B18CB067-43DB-4ED1-8C34-050FC22E13B8}" type="presOf" srcId="{DDBFB5F4-EA82-435F-9916-8801711BA7BB}" destId="{647FC9C0-449D-4F4D-A808-CD38E044FC5C}" srcOrd="0" destOrd="0" presId="urn:microsoft.com/office/officeart/2008/layout/HorizontalMultiLevelHierarchy"/>
    <dgm:cxn modelId="{6D61BE14-A413-41F6-9D3B-469FB0AE4168}" type="presOf" srcId="{160C129B-D42B-4CE5-BE1F-443CDA141481}" destId="{0C5E0647-66DD-4CDB-A2BD-A074982AC22A}" srcOrd="0" destOrd="0" presId="urn:microsoft.com/office/officeart/2008/layout/HorizontalMultiLevelHierarchy"/>
    <dgm:cxn modelId="{7D00106C-0B19-4E65-B48B-E18E8A91A82D}" type="presOf" srcId="{DDBFB5F4-EA82-435F-9916-8801711BA7BB}" destId="{A6475A5C-2A1D-4CC0-8BFE-C9C8136942C6}" srcOrd="1" destOrd="0" presId="urn:microsoft.com/office/officeart/2008/layout/HorizontalMultiLevelHierarchy"/>
    <dgm:cxn modelId="{D0A6768D-4350-4CA5-967B-0E77FFA6BC68}" type="presOf" srcId="{96042229-82DA-41A2-909D-A6F19B0C1751}" destId="{B5BE5038-269B-48FE-A44F-05A18BCEC05E}" srcOrd="0" destOrd="0" presId="urn:microsoft.com/office/officeart/2008/layout/HorizontalMultiLevelHierarchy"/>
    <dgm:cxn modelId="{A1F95D9F-997F-4155-9594-CF11A2096395}" srcId="{83AC00BD-110E-482D-8F8A-2C361800D44A}" destId="{2DE9FF6A-2AFC-4DE3-83B0-A581545C6F1A}" srcOrd="0" destOrd="0" parTransId="{C1FF341E-1E8A-496B-95C7-480C5A7E9E91}" sibTransId="{054A870C-AD04-47F2-B4EC-6ECC6F7A7DB0}"/>
    <dgm:cxn modelId="{12CB142B-2047-4D6C-AEB0-D8DD8A25E7DE}" srcId="{2DE9FF6A-2AFC-4DE3-83B0-A581545C6F1A}" destId="{EFFED060-E222-45C6-95CC-F7514085A31D}" srcOrd="2" destOrd="0" parTransId="{DDBFB5F4-EA82-435F-9916-8801711BA7BB}" sibTransId="{0752C50A-28A5-4543-876A-2817A675D252}"/>
    <dgm:cxn modelId="{76D649B1-F251-45D4-B7E7-9A10FD8EEAE2}" srcId="{2DE9FF6A-2AFC-4DE3-83B0-A581545C6F1A}" destId="{1974A2C6-4033-4AB2-9C42-C2C4EFE006F6}" srcOrd="1" destOrd="0" parTransId="{9F662EAF-0EC6-46D7-A113-A41730D0F561}" sibTransId="{828FDAD6-13A7-4450-8358-AB3305ACBF83}"/>
    <dgm:cxn modelId="{AFD5CCD7-A4F0-44CE-884D-77E60BA117E2}" type="presOf" srcId="{160C129B-D42B-4CE5-BE1F-443CDA141481}" destId="{335EB510-3FF0-4F33-8A34-23957B50D465}" srcOrd="1" destOrd="0" presId="urn:microsoft.com/office/officeart/2008/layout/HorizontalMultiLevelHierarchy"/>
    <dgm:cxn modelId="{B6D88E5F-F224-4A02-BAF7-7E1FC85DE95E}" type="presOf" srcId="{9F662EAF-0EC6-46D7-A113-A41730D0F561}" destId="{F78D0EDC-01D4-421D-8ED2-1A7D9557D543}" srcOrd="1" destOrd="0" presId="urn:microsoft.com/office/officeart/2008/layout/HorizontalMultiLevelHierarchy"/>
    <dgm:cxn modelId="{3BBF3C7B-4AF0-4414-AF7F-3094C2B784CB}" type="presOf" srcId="{EFFED060-E222-45C6-95CC-F7514085A31D}" destId="{B06DE759-489D-41C1-A608-D4EED0517086}" srcOrd="0" destOrd="0" presId="urn:microsoft.com/office/officeart/2008/layout/HorizontalMultiLevelHierarchy"/>
    <dgm:cxn modelId="{A56ECC4F-C9E8-48E5-A0CB-E738F3FB9AD1}" type="presOf" srcId="{A9D543C5-27C5-438B-B654-17D2511F0C2C}" destId="{CC91A49B-67FF-42FB-A46A-B15504E11B95}" srcOrd="0" destOrd="0" presId="urn:microsoft.com/office/officeart/2008/layout/HorizontalMultiLevelHierarchy"/>
    <dgm:cxn modelId="{E251F9AE-73B3-4076-8E5D-40CE364475DE}" type="presOf" srcId="{61A93419-0733-4BCE-BCAB-7E02A1C7982B}" destId="{E58F830E-7703-4BB2-BB55-E4379AF65E7D}" srcOrd="0" destOrd="0" presId="urn:microsoft.com/office/officeart/2008/layout/HorizontalMultiLevelHierarchy"/>
    <dgm:cxn modelId="{4E783F99-6F6D-4524-B488-D49E9E9EEE8B}" type="presParOf" srcId="{A64E3291-870A-40F7-9CE8-B5F7F9039CBF}" destId="{65F51452-93E4-4B5A-948D-D1130CF7D8E5}" srcOrd="0" destOrd="0" presId="urn:microsoft.com/office/officeart/2008/layout/HorizontalMultiLevelHierarchy"/>
    <dgm:cxn modelId="{732F525B-FE47-404D-8336-5664A2191C9B}" type="presParOf" srcId="{65F51452-93E4-4B5A-948D-D1130CF7D8E5}" destId="{C86ED80D-725E-4645-A791-D42C8E7EB038}" srcOrd="0" destOrd="0" presId="urn:microsoft.com/office/officeart/2008/layout/HorizontalMultiLevelHierarchy"/>
    <dgm:cxn modelId="{487D6C4E-0520-49BB-87EF-7039DB9F3BD8}" type="presParOf" srcId="{65F51452-93E4-4B5A-948D-D1130CF7D8E5}" destId="{D2ACB712-7CF5-4A95-9760-8C22337AA5C8}" srcOrd="1" destOrd="0" presId="urn:microsoft.com/office/officeart/2008/layout/HorizontalMultiLevelHierarchy"/>
    <dgm:cxn modelId="{7F016689-6987-4734-BFFE-4DFEB9E2F809}" type="presParOf" srcId="{D2ACB712-7CF5-4A95-9760-8C22337AA5C8}" destId="{0C5E0647-66DD-4CDB-A2BD-A074982AC22A}" srcOrd="0" destOrd="0" presId="urn:microsoft.com/office/officeart/2008/layout/HorizontalMultiLevelHierarchy"/>
    <dgm:cxn modelId="{CEB689C5-2EB3-401A-ACAC-C9F2951A8EAE}" type="presParOf" srcId="{0C5E0647-66DD-4CDB-A2BD-A074982AC22A}" destId="{335EB510-3FF0-4F33-8A34-23957B50D465}" srcOrd="0" destOrd="0" presId="urn:microsoft.com/office/officeart/2008/layout/HorizontalMultiLevelHierarchy"/>
    <dgm:cxn modelId="{CC0F4735-0752-4C17-A42E-411A9BC2C0CB}" type="presParOf" srcId="{D2ACB712-7CF5-4A95-9760-8C22337AA5C8}" destId="{E7CC79A0-F18B-4300-82F7-6CE0B1822547}" srcOrd="1" destOrd="0" presId="urn:microsoft.com/office/officeart/2008/layout/HorizontalMultiLevelHierarchy"/>
    <dgm:cxn modelId="{001203F6-B720-45EC-9389-829C3E86A0C5}" type="presParOf" srcId="{E7CC79A0-F18B-4300-82F7-6CE0B1822547}" destId="{E58F830E-7703-4BB2-BB55-E4379AF65E7D}" srcOrd="0" destOrd="0" presId="urn:microsoft.com/office/officeart/2008/layout/HorizontalMultiLevelHierarchy"/>
    <dgm:cxn modelId="{F8DDB293-F4BF-46F2-A745-172A945BD8F8}" type="presParOf" srcId="{E7CC79A0-F18B-4300-82F7-6CE0B1822547}" destId="{0CE3891C-BF33-4043-9540-C37DF52AF211}" srcOrd="1" destOrd="0" presId="urn:microsoft.com/office/officeart/2008/layout/HorizontalMultiLevelHierarchy"/>
    <dgm:cxn modelId="{18470597-49B2-4210-B4D5-C592C290DE0F}" type="presParOf" srcId="{D2ACB712-7CF5-4A95-9760-8C22337AA5C8}" destId="{145A0901-4DA6-4906-970F-B45C4C3FB4C5}" srcOrd="2" destOrd="0" presId="urn:microsoft.com/office/officeart/2008/layout/HorizontalMultiLevelHierarchy"/>
    <dgm:cxn modelId="{AE6232C1-D23C-4A2A-AE49-06E4820365E0}" type="presParOf" srcId="{145A0901-4DA6-4906-970F-B45C4C3FB4C5}" destId="{F78D0EDC-01D4-421D-8ED2-1A7D9557D543}" srcOrd="0" destOrd="0" presId="urn:microsoft.com/office/officeart/2008/layout/HorizontalMultiLevelHierarchy"/>
    <dgm:cxn modelId="{AA416207-3EE7-4F1F-B3CC-91BD3181523E}" type="presParOf" srcId="{D2ACB712-7CF5-4A95-9760-8C22337AA5C8}" destId="{8BFA6233-1E06-4B85-8B37-8D00F161FA3A}" srcOrd="3" destOrd="0" presId="urn:microsoft.com/office/officeart/2008/layout/HorizontalMultiLevelHierarchy"/>
    <dgm:cxn modelId="{C44DD6C3-EA41-41C3-A023-37E74FADE5D2}" type="presParOf" srcId="{8BFA6233-1E06-4B85-8B37-8D00F161FA3A}" destId="{BDEE84B9-0315-4061-B2F2-F10D23B4EAE3}" srcOrd="0" destOrd="0" presId="urn:microsoft.com/office/officeart/2008/layout/HorizontalMultiLevelHierarchy"/>
    <dgm:cxn modelId="{B7F7FF4E-45F2-4153-A848-88A809066137}" type="presParOf" srcId="{8BFA6233-1E06-4B85-8B37-8D00F161FA3A}" destId="{4B8B7DF0-77CD-4796-889D-4716CDD2424E}" srcOrd="1" destOrd="0" presId="urn:microsoft.com/office/officeart/2008/layout/HorizontalMultiLevelHierarchy"/>
    <dgm:cxn modelId="{D6C605AA-A5A9-459A-AE94-0FBF01A7C79F}" type="presParOf" srcId="{D2ACB712-7CF5-4A95-9760-8C22337AA5C8}" destId="{647FC9C0-449D-4F4D-A808-CD38E044FC5C}" srcOrd="4" destOrd="0" presId="urn:microsoft.com/office/officeart/2008/layout/HorizontalMultiLevelHierarchy"/>
    <dgm:cxn modelId="{DE32C2D9-F50A-493D-975B-A0E7DF456960}" type="presParOf" srcId="{647FC9C0-449D-4F4D-A808-CD38E044FC5C}" destId="{A6475A5C-2A1D-4CC0-8BFE-C9C8136942C6}" srcOrd="0" destOrd="0" presId="urn:microsoft.com/office/officeart/2008/layout/HorizontalMultiLevelHierarchy"/>
    <dgm:cxn modelId="{1C52FB8F-B880-4837-A764-E5968BA28B36}" type="presParOf" srcId="{D2ACB712-7CF5-4A95-9760-8C22337AA5C8}" destId="{1C117B4D-C726-41C2-BAF8-25D9ACB5DDAB}" srcOrd="5" destOrd="0" presId="urn:microsoft.com/office/officeart/2008/layout/HorizontalMultiLevelHierarchy"/>
    <dgm:cxn modelId="{1DE5EF1B-9ECB-4FEB-A292-C7A1868BD488}" type="presParOf" srcId="{1C117B4D-C726-41C2-BAF8-25D9ACB5DDAB}" destId="{B06DE759-489D-41C1-A608-D4EED0517086}" srcOrd="0" destOrd="0" presId="urn:microsoft.com/office/officeart/2008/layout/HorizontalMultiLevelHierarchy"/>
    <dgm:cxn modelId="{89134FA7-DEC4-4EB9-864E-850720CDEDD4}" type="presParOf" srcId="{1C117B4D-C726-41C2-BAF8-25D9ACB5DDAB}" destId="{F11F7E9C-DB82-4C7C-9900-E060C645C3AF}" srcOrd="1" destOrd="0" presId="urn:microsoft.com/office/officeart/2008/layout/HorizontalMultiLevelHierarchy"/>
    <dgm:cxn modelId="{D15BB912-4E6B-4630-9E18-C5444BC5EC64}" type="presParOf" srcId="{D2ACB712-7CF5-4A95-9760-8C22337AA5C8}" destId="{B5BE5038-269B-48FE-A44F-05A18BCEC05E}" srcOrd="6" destOrd="0" presId="urn:microsoft.com/office/officeart/2008/layout/HorizontalMultiLevelHierarchy"/>
    <dgm:cxn modelId="{AC0B1093-C559-4B62-AAF4-7EF682807BD4}" type="presParOf" srcId="{B5BE5038-269B-48FE-A44F-05A18BCEC05E}" destId="{56562065-3038-45DF-A3C3-384C38886FCC}" srcOrd="0" destOrd="0" presId="urn:microsoft.com/office/officeart/2008/layout/HorizontalMultiLevelHierarchy"/>
    <dgm:cxn modelId="{93CD1BBB-881D-4D4C-BDAD-0B503489EFA7}" type="presParOf" srcId="{D2ACB712-7CF5-4A95-9760-8C22337AA5C8}" destId="{27352856-74E9-4BFC-B5A2-4C78F0B62C4F}" srcOrd="7" destOrd="0" presId="urn:microsoft.com/office/officeart/2008/layout/HorizontalMultiLevelHierarchy"/>
    <dgm:cxn modelId="{037EFD2A-54CC-4E8A-B29C-05D9AECC4316}" type="presParOf" srcId="{27352856-74E9-4BFC-B5A2-4C78F0B62C4F}" destId="{CC91A49B-67FF-42FB-A46A-B15504E11B95}" srcOrd="0" destOrd="0" presId="urn:microsoft.com/office/officeart/2008/layout/HorizontalMultiLevelHierarchy"/>
    <dgm:cxn modelId="{DF16C818-3D97-4262-92BA-E5AED3367C26}" type="presParOf" srcId="{27352856-74E9-4BFC-B5A2-4C78F0B62C4F}" destId="{754BED8D-D14F-476E-99A1-6A246102A77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2DB308-0A6F-4425-8D56-6062A19A5548}" type="doc">
      <dgm:prSet loTypeId="urn:microsoft.com/office/officeart/2009/3/layout/IncreasingArrowsProcess" loCatId="process" qsTypeId="urn:microsoft.com/office/officeart/2005/8/quickstyle/simple3" qsCatId="simple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3E03C7E7-B972-479D-AD45-85B0706667AE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0"/>
          <a:r>
            <a:rPr lang="ru-RU" sz="2400" dirty="0" smtClean="0"/>
            <a:t>1. Скрытая</a:t>
          </a:r>
          <a:endParaRPr lang="ru-RU" sz="2400" dirty="0"/>
        </a:p>
      </dgm:t>
    </dgm:pt>
    <dgm:pt modelId="{98E14EAD-D846-4B40-92D6-B25421C834D4}" type="parTrans" cxnId="{70BC6495-BCB0-4A61-B436-97FACBFE7B37}">
      <dgm:prSet/>
      <dgm:spPr/>
      <dgm:t>
        <a:bodyPr/>
        <a:lstStyle/>
        <a:p>
          <a:endParaRPr lang="ru-RU"/>
        </a:p>
      </dgm:t>
    </dgm:pt>
    <dgm:pt modelId="{642153DA-C52E-436A-B616-931E308592C9}" type="sibTrans" cxnId="{70BC6495-BCB0-4A61-B436-97FACBFE7B37}">
      <dgm:prSet/>
      <dgm:spPr/>
      <dgm:t>
        <a:bodyPr/>
        <a:lstStyle/>
        <a:p>
          <a:endParaRPr lang="ru-RU"/>
        </a:p>
      </dgm:t>
    </dgm:pt>
    <dgm:pt modelId="{2967CFEC-56FA-4CF1-9E91-E5910E54ABBB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2400" dirty="0" smtClean="0"/>
            <a:t>2. Открытая</a:t>
          </a:r>
          <a:endParaRPr lang="ru-RU" sz="2400" dirty="0"/>
        </a:p>
      </dgm:t>
    </dgm:pt>
    <dgm:pt modelId="{7B7D2219-2F43-4B8E-92A5-788B9C716355}" type="parTrans" cxnId="{ECE47437-66C3-4A97-A89B-EB988673AD96}">
      <dgm:prSet/>
      <dgm:spPr/>
      <dgm:t>
        <a:bodyPr/>
        <a:lstStyle/>
        <a:p>
          <a:endParaRPr lang="ru-RU"/>
        </a:p>
      </dgm:t>
    </dgm:pt>
    <dgm:pt modelId="{CDF39008-5289-4674-8C9C-BEB02008EF5B}" type="sibTrans" cxnId="{ECE47437-66C3-4A97-A89B-EB988673AD96}">
      <dgm:prSet/>
      <dgm:spPr/>
      <dgm:t>
        <a:bodyPr/>
        <a:lstStyle/>
        <a:p>
          <a:endParaRPr lang="ru-RU"/>
        </a:p>
      </dgm:t>
    </dgm:pt>
    <dgm:pt modelId="{D1D27CDC-9026-4638-9C54-F99AE85BD968}">
      <dgm:prSet custT="1"/>
      <dgm:spPr/>
      <dgm:t>
        <a:bodyPr/>
        <a:lstStyle/>
        <a:p>
          <a:pPr rtl="0"/>
          <a:r>
            <a:rPr lang="ru-RU" sz="1400" dirty="0" smtClean="0"/>
            <a:t>нарастание напряженности</a:t>
          </a:r>
          <a:endParaRPr lang="ru-RU" sz="1400" dirty="0"/>
        </a:p>
      </dgm:t>
    </dgm:pt>
    <dgm:pt modelId="{DB7F545F-1E6A-4C7B-ACE6-25EF03A484CA}" type="parTrans" cxnId="{C3A7798E-F44B-4826-896F-23C459CBAC61}">
      <dgm:prSet/>
      <dgm:spPr/>
      <dgm:t>
        <a:bodyPr/>
        <a:lstStyle/>
        <a:p>
          <a:endParaRPr lang="ru-RU"/>
        </a:p>
      </dgm:t>
    </dgm:pt>
    <dgm:pt modelId="{36E14E71-6694-48F3-8CCE-967F4892D71C}" type="sibTrans" cxnId="{C3A7798E-F44B-4826-896F-23C459CBAC61}">
      <dgm:prSet/>
      <dgm:spPr/>
      <dgm:t>
        <a:bodyPr/>
        <a:lstStyle/>
        <a:p>
          <a:endParaRPr lang="ru-RU"/>
        </a:p>
      </dgm:t>
    </dgm:pt>
    <dgm:pt modelId="{2DD022F4-9D08-444D-8DE1-29CF073F64F4}">
      <dgm:prSet custT="1"/>
      <dgm:spPr/>
      <dgm:t>
        <a:bodyPr/>
        <a:lstStyle/>
        <a:p>
          <a:pPr rtl="0"/>
          <a:r>
            <a:rPr lang="ru-RU" sz="1400" dirty="0" smtClean="0"/>
            <a:t>конфликтные действия</a:t>
          </a:r>
          <a:endParaRPr lang="ru-RU" sz="1400" dirty="0"/>
        </a:p>
      </dgm:t>
    </dgm:pt>
    <dgm:pt modelId="{6D157047-5611-43B5-8804-A227AF531D3F}" type="parTrans" cxnId="{67D96981-2A5A-4CBB-BFCE-0539C4CE4103}">
      <dgm:prSet/>
      <dgm:spPr/>
      <dgm:t>
        <a:bodyPr/>
        <a:lstStyle/>
        <a:p>
          <a:endParaRPr lang="ru-RU"/>
        </a:p>
      </dgm:t>
    </dgm:pt>
    <dgm:pt modelId="{28CEB44F-87D6-485E-9EC5-DDCD46069C6E}" type="sibTrans" cxnId="{67D96981-2A5A-4CBB-BFCE-0539C4CE4103}">
      <dgm:prSet/>
      <dgm:spPr/>
      <dgm:t>
        <a:bodyPr/>
        <a:lstStyle/>
        <a:p>
          <a:endParaRPr lang="ru-RU"/>
        </a:p>
      </dgm:t>
    </dgm:pt>
    <dgm:pt modelId="{F17BF7A7-B2F4-4ED9-BC22-09988D8EE71D}">
      <dgm:prSet custT="1"/>
      <dgm:spPr/>
      <dgm:t>
        <a:bodyPr/>
        <a:lstStyle/>
        <a:p>
          <a:pPr rtl="0"/>
          <a:r>
            <a:rPr lang="ru-RU" sz="2400" dirty="0" smtClean="0"/>
            <a:t>3. Разрешение/Затухание</a:t>
          </a:r>
          <a:endParaRPr lang="ru-RU" sz="2400" dirty="0"/>
        </a:p>
      </dgm:t>
    </dgm:pt>
    <dgm:pt modelId="{2969CE02-3FA9-4168-BFB7-14EC357771E1}" type="parTrans" cxnId="{85F40448-A045-45FA-B5EF-361E59E4294D}">
      <dgm:prSet/>
      <dgm:spPr/>
      <dgm:t>
        <a:bodyPr/>
        <a:lstStyle/>
        <a:p>
          <a:endParaRPr lang="ru-RU"/>
        </a:p>
      </dgm:t>
    </dgm:pt>
    <dgm:pt modelId="{81C4AFE9-1518-48A8-90B3-7C90E4F45B22}" type="sibTrans" cxnId="{85F40448-A045-45FA-B5EF-361E59E4294D}">
      <dgm:prSet/>
      <dgm:spPr/>
      <dgm:t>
        <a:bodyPr/>
        <a:lstStyle/>
        <a:p>
          <a:endParaRPr lang="ru-RU"/>
        </a:p>
      </dgm:t>
    </dgm:pt>
    <dgm:pt modelId="{904B1871-8565-40B5-8E87-5ECEEE06A278}" type="pres">
      <dgm:prSet presAssocID="{402DB308-0A6F-4425-8D56-6062A19A5548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8D56D99-00D5-466D-9CA4-A9BDB8241E29}" type="pres">
      <dgm:prSet presAssocID="{3E03C7E7-B972-479D-AD45-85B0706667AE}" presName="parentText1" presStyleLbl="node1" presStyleIdx="0" presStyleCnt="3" custScaleX="41671" custLinFactNeighborX="-10798" custLinFactNeighborY="-6346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B660FA-1326-4D1B-BF44-7DB9F17B2E3D}" type="pres">
      <dgm:prSet presAssocID="{2967CFEC-56FA-4CF1-9E91-E5910E54ABBB}" presName="parentText2" presStyleLbl="node1" presStyleIdx="1" presStyleCnt="3" custScaleX="83225" custLinFactNeighborX="-5651" custLinFactNeighborY="24197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AAA580-E258-449A-8200-792B39FB6B61}" type="pres">
      <dgm:prSet presAssocID="{2967CFEC-56FA-4CF1-9E91-E5910E54ABBB}" presName="childText2" presStyleLbl="solidAlignAcc1" presStyleIdx="0" presStyleCnt="1" custScaleX="137462" custScaleY="28635" custLinFactNeighborX="37368" custLinFactNeighborY="-220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2C2379-1ADA-4296-A0FA-90F79D3B080A}" type="pres">
      <dgm:prSet presAssocID="{F17BF7A7-B2F4-4ED9-BC22-09988D8EE71D}" presName="parentText3" presStyleLbl="node1" presStyleIdx="2" presStyleCnt="3" custScaleX="149936" custLinFactY="17664" custLinFactNeighborX="25186" custLinFactNeighborY="10000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E47437-66C3-4A97-A89B-EB988673AD96}" srcId="{402DB308-0A6F-4425-8D56-6062A19A5548}" destId="{2967CFEC-56FA-4CF1-9E91-E5910E54ABBB}" srcOrd="1" destOrd="0" parTransId="{7B7D2219-2F43-4B8E-92A5-788B9C716355}" sibTransId="{CDF39008-5289-4674-8C9C-BEB02008EF5B}"/>
    <dgm:cxn modelId="{70BC6495-BCB0-4A61-B436-97FACBFE7B37}" srcId="{402DB308-0A6F-4425-8D56-6062A19A5548}" destId="{3E03C7E7-B972-479D-AD45-85B0706667AE}" srcOrd="0" destOrd="0" parTransId="{98E14EAD-D846-4B40-92D6-B25421C834D4}" sibTransId="{642153DA-C52E-436A-B616-931E308592C9}"/>
    <dgm:cxn modelId="{36613770-535A-4550-974B-EE0B3CF40824}" type="presOf" srcId="{3E03C7E7-B972-479D-AD45-85B0706667AE}" destId="{F8D56D99-00D5-466D-9CA4-A9BDB8241E29}" srcOrd="0" destOrd="0" presId="urn:microsoft.com/office/officeart/2009/3/layout/IncreasingArrowsProcess"/>
    <dgm:cxn modelId="{67D96981-2A5A-4CBB-BFCE-0539C4CE4103}" srcId="{2967CFEC-56FA-4CF1-9E91-E5910E54ABBB}" destId="{2DD022F4-9D08-444D-8DE1-29CF073F64F4}" srcOrd="1" destOrd="0" parTransId="{6D157047-5611-43B5-8804-A227AF531D3F}" sibTransId="{28CEB44F-87D6-485E-9EC5-DDCD46069C6E}"/>
    <dgm:cxn modelId="{C3A7798E-F44B-4826-896F-23C459CBAC61}" srcId="{2967CFEC-56FA-4CF1-9E91-E5910E54ABBB}" destId="{D1D27CDC-9026-4638-9C54-F99AE85BD968}" srcOrd="0" destOrd="0" parTransId="{DB7F545F-1E6A-4C7B-ACE6-25EF03A484CA}" sibTransId="{36E14E71-6694-48F3-8CCE-967F4892D71C}"/>
    <dgm:cxn modelId="{E5E550EB-4FB1-49CA-94D1-89E754854A3F}" type="presOf" srcId="{402DB308-0A6F-4425-8D56-6062A19A5548}" destId="{904B1871-8565-40B5-8E87-5ECEEE06A278}" srcOrd="0" destOrd="0" presId="urn:microsoft.com/office/officeart/2009/3/layout/IncreasingArrowsProcess"/>
    <dgm:cxn modelId="{026A755B-DBC5-40A8-84DB-BC933F10D1CC}" type="presOf" srcId="{2967CFEC-56FA-4CF1-9E91-E5910E54ABBB}" destId="{6EB660FA-1326-4D1B-BF44-7DB9F17B2E3D}" srcOrd="0" destOrd="0" presId="urn:microsoft.com/office/officeart/2009/3/layout/IncreasingArrowsProcess"/>
    <dgm:cxn modelId="{114CBC38-3E6A-4929-B2A9-887019323398}" type="presOf" srcId="{D1D27CDC-9026-4638-9C54-F99AE85BD968}" destId="{2BAAA580-E258-449A-8200-792B39FB6B61}" srcOrd="0" destOrd="0" presId="urn:microsoft.com/office/officeart/2009/3/layout/IncreasingArrowsProcess"/>
    <dgm:cxn modelId="{F8B5406D-236E-4848-80F9-38C1B41E611D}" type="presOf" srcId="{2DD022F4-9D08-444D-8DE1-29CF073F64F4}" destId="{2BAAA580-E258-449A-8200-792B39FB6B61}" srcOrd="0" destOrd="1" presId="urn:microsoft.com/office/officeart/2009/3/layout/IncreasingArrowsProcess"/>
    <dgm:cxn modelId="{3C91CCA4-1221-4C40-A0BC-DE5E695AF80F}" type="presOf" srcId="{F17BF7A7-B2F4-4ED9-BC22-09988D8EE71D}" destId="{052C2379-1ADA-4296-A0FA-90F79D3B080A}" srcOrd="0" destOrd="0" presId="urn:microsoft.com/office/officeart/2009/3/layout/IncreasingArrowsProcess"/>
    <dgm:cxn modelId="{85F40448-A045-45FA-B5EF-361E59E4294D}" srcId="{402DB308-0A6F-4425-8D56-6062A19A5548}" destId="{F17BF7A7-B2F4-4ED9-BC22-09988D8EE71D}" srcOrd="2" destOrd="0" parTransId="{2969CE02-3FA9-4168-BFB7-14EC357771E1}" sibTransId="{81C4AFE9-1518-48A8-90B3-7C90E4F45B22}"/>
    <dgm:cxn modelId="{FCA9EE69-0D97-42FC-90FD-FFEA76182C21}" type="presParOf" srcId="{904B1871-8565-40B5-8E87-5ECEEE06A278}" destId="{F8D56D99-00D5-466D-9CA4-A9BDB8241E29}" srcOrd="0" destOrd="0" presId="urn:microsoft.com/office/officeart/2009/3/layout/IncreasingArrowsProcess"/>
    <dgm:cxn modelId="{09AB330A-576C-403F-ACA9-A34A734C562B}" type="presParOf" srcId="{904B1871-8565-40B5-8E87-5ECEEE06A278}" destId="{6EB660FA-1326-4D1B-BF44-7DB9F17B2E3D}" srcOrd="1" destOrd="0" presId="urn:microsoft.com/office/officeart/2009/3/layout/IncreasingArrowsProcess"/>
    <dgm:cxn modelId="{470CC49C-9EF5-43F7-861D-571E2FEEBAFE}" type="presParOf" srcId="{904B1871-8565-40B5-8E87-5ECEEE06A278}" destId="{2BAAA580-E258-449A-8200-792B39FB6B61}" srcOrd="2" destOrd="0" presId="urn:microsoft.com/office/officeart/2009/3/layout/IncreasingArrowsProcess"/>
    <dgm:cxn modelId="{F51AEC78-6E39-4CE4-9B9C-63FA9FE98797}" type="presParOf" srcId="{904B1871-8565-40B5-8E87-5ECEEE06A278}" destId="{052C2379-1ADA-4296-A0FA-90F79D3B080A}" srcOrd="3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10DF2D-02AC-4818-B300-FE229160D6FE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F7AF106-6A01-4FD3-A824-3D8E77F2A730}">
      <dgm:prSet custT="1"/>
      <dgm:spPr/>
      <dgm:t>
        <a:bodyPr/>
        <a:lstStyle/>
        <a:p>
          <a:pPr rtl="0"/>
          <a:r>
            <a:rPr lang="ru-RU" sz="2400" b="1" dirty="0" smtClean="0"/>
            <a:t>Конфликтная ситуация</a:t>
          </a:r>
          <a:endParaRPr lang="ru-RU" sz="2400" dirty="0"/>
        </a:p>
      </dgm:t>
    </dgm:pt>
    <dgm:pt modelId="{9043D20F-8D92-4A34-9D63-BE36B4F7062D}" type="parTrans" cxnId="{0367FBD0-9EB8-49C4-986D-9190239A89E2}">
      <dgm:prSet/>
      <dgm:spPr/>
      <dgm:t>
        <a:bodyPr/>
        <a:lstStyle/>
        <a:p>
          <a:endParaRPr lang="ru-RU"/>
        </a:p>
      </dgm:t>
    </dgm:pt>
    <dgm:pt modelId="{49573DA4-7D26-472A-B365-2428C9725502}" type="sibTrans" cxnId="{0367FBD0-9EB8-49C4-986D-9190239A89E2}">
      <dgm:prSet/>
      <dgm:spPr/>
      <dgm:t>
        <a:bodyPr/>
        <a:lstStyle/>
        <a:p>
          <a:endParaRPr lang="ru-RU"/>
        </a:p>
      </dgm:t>
    </dgm:pt>
    <dgm:pt modelId="{DA1DA048-13BC-4C40-B413-4C06331F612D}">
      <dgm:prSet custT="1"/>
      <dgm:spPr/>
      <dgm:t>
        <a:bodyPr/>
        <a:lstStyle/>
        <a:p>
          <a:pPr rtl="0"/>
          <a:r>
            <a:rPr lang="ru-RU" sz="2000" b="0" dirty="0" smtClean="0">
              <a:solidFill>
                <a:srgbClr val="FF0000"/>
              </a:solidFill>
            </a:rPr>
            <a:t>Причина</a:t>
          </a:r>
          <a:r>
            <a:rPr lang="ru-RU" sz="2000" b="0" dirty="0" smtClean="0"/>
            <a:t> (Связана с основным противоречием. С ней и нужно разбираться), </a:t>
          </a:r>
          <a:r>
            <a:rPr lang="ru-RU" sz="2000" b="0" dirty="0" smtClean="0">
              <a:solidFill>
                <a:schemeClr val="accent6">
                  <a:lumMod val="50000"/>
                </a:schemeClr>
              </a:solidFill>
            </a:rPr>
            <a:t>повод, </a:t>
          </a:r>
          <a:r>
            <a:rPr lang="ru-RU" sz="2000" b="0" dirty="0" smtClean="0">
              <a:solidFill>
                <a:schemeClr val="accent3">
                  <a:lumMod val="50000"/>
                </a:schemeClr>
              </a:solidFill>
            </a:rPr>
            <a:t>инцидент (событие)</a:t>
          </a:r>
          <a:endParaRPr lang="ru-RU" sz="2000" b="0" dirty="0">
            <a:solidFill>
              <a:schemeClr val="accent3">
                <a:lumMod val="50000"/>
              </a:schemeClr>
            </a:solidFill>
          </a:endParaRPr>
        </a:p>
      </dgm:t>
    </dgm:pt>
    <dgm:pt modelId="{F098D837-88D0-4F52-A5DD-34A398F8828B}" type="parTrans" cxnId="{9EBC1345-0C00-4154-AB60-F18B532F7BB6}">
      <dgm:prSet/>
      <dgm:spPr/>
      <dgm:t>
        <a:bodyPr/>
        <a:lstStyle/>
        <a:p>
          <a:endParaRPr lang="ru-RU"/>
        </a:p>
      </dgm:t>
    </dgm:pt>
    <dgm:pt modelId="{D565F4E1-3EA1-4886-9FA0-4F267355EB27}" type="sibTrans" cxnId="{9EBC1345-0C00-4154-AB60-F18B532F7BB6}">
      <dgm:prSet/>
      <dgm:spPr/>
      <dgm:t>
        <a:bodyPr/>
        <a:lstStyle/>
        <a:p>
          <a:endParaRPr lang="ru-RU"/>
        </a:p>
      </dgm:t>
    </dgm:pt>
    <dgm:pt modelId="{F9BB537E-99E8-4DB5-A0F0-B5DB5BA8A086}">
      <dgm:prSet custT="1"/>
      <dgm:spPr/>
      <dgm:t>
        <a:bodyPr/>
        <a:lstStyle/>
        <a:p>
          <a:pPr rtl="0"/>
          <a:r>
            <a:rPr lang="ru-RU" sz="2400" b="1" dirty="0" smtClean="0"/>
            <a:t>Стороны</a:t>
          </a:r>
          <a:r>
            <a:rPr lang="ru-RU" sz="2800" b="1" dirty="0" smtClean="0"/>
            <a:t> </a:t>
          </a:r>
          <a:r>
            <a:rPr lang="ru-RU" sz="1600" b="0" dirty="0" smtClean="0"/>
            <a:t>(участники: явные/скрытые; прямые/косвенные)</a:t>
          </a:r>
          <a:endParaRPr lang="ru-RU" sz="1600" b="0" dirty="0"/>
        </a:p>
      </dgm:t>
    </dgm:pt>
    <dgm:pt modelId="{529E78BE-F388-4456-AED8-193343526E8A}" type="parTrans" cxnId="{A9213FFF-C38C-460F-84BC-4CB453E730C3}">
      <dgm:prSet/>
      <dgm:spPr/>
      <dgm:t>
        <a:bodyPr/>
        <a:lstStyle/>
        <a:p>
          <a:endParaRPr lang="ru-RU"/>
        </a:p>
      </dgm:t>
    </dgm:pt>
    <dgm:pt modelId="{3808EE3F-6CB1-46E4-9BDA-88DBCBCB602B}" type="sibTrans" cxnId="{A9213FFF-C38C-460F-84BC-4CB453E730C3}">
      <dgm:prSet/>
      <dgm:spPr/>
      <dgm:t>
        <a:bodyPr/>
        <a:lstStyle/>
        <a:p>
          <a:endParaRPr lang="ru-RU"/>
        </a:p>
      </dgm:t>
    </dgm:pt>
    <dgm:pt modelId="{B6614695-907F-4026-9756-085561B93BFC}">
      <dgm:prSet custT="1"/>
      <dgm:spPr/>
      <dgm:t>
        <a:bodyPr/>
        <a:lstStyle/>
        <a:p>
          <a:pPr rtl="0"/>
          <a:r>
            <a:rPr lang="ru-RU" sz="2400" b="1" dirty="0" smtClean="0"/>
            <a:t>Образцы конфликтной ситуации </a:t>
          </a:r>
          <a:r>
            <a:rPr lang="ru-RU" sz="1600" dirty="0" smtClean="0"/>
            <a:t>(представления </a:t>
          </a:r>
          <a:r>
            <a:rPr lang="ru-RU" sz="1600" smtClean="0"/>
            <a:t>участников о </a:t>
          </a:r>
          <a:r>
            <a:rPr lang="ru-RU" sz="1600" dirty="0" smtClean="0"/>
            <a:t>сторонах конфликта, среде и условиях его протекания)</a:t>
          </a:r>
          <a:endParaRPr lang="ru-RU" sz="1600" dirty="0"/>
        </a:p>
      </dgm:t>
    </dgm:pt>
    <dgm:pt modelId="{FD97421B-0C08-4B72-9591-9763A96E0F76}" type="parTrans" cxnId="{21AD07CC-86D4-4E57-8E8B-C88850A3FA44}">
      <dgm:prSet/>
      <dgm:spPr/>
      <dgm:t>
        <a:bodyPr/>
        <a:lstStyle/>
        <a:p>
          <a:endParaRPr lang="ru-RU"/>
        </a:p>
      </dgm:t>
    </dgm:pt>
    <dgm:pt modelId="{DBA0B04E-A842-447D-B538-CA215BD294F5}" type="sibTrans" cxnId="{21AD07CC-86D4-4E57-8E8B-C88850A3FA44}">
      <dgm:prSet/>
      <dgm:spPr/>
      <dgm:t>
        <a:bodyPr/>
        <a:lstStyle/>
        <a:p>
          <a:endParaRPr lang="ru-RU"/>
        </a:p>
      </dgm:t>
    </dgm:pt>
    <dgm:pt modelId="{C33119AB-A2B6-45AE-8A4A-E84900844DA0}">
      <dgm:prSet custT="1"/>
      <dgm:spPr/>
      <dgm:t>
        <a:bodyPr/>
        <a:lstStyle/>
        <a:p>
          <a:pPr rtl="0"/>
          <a:r>
            <a:rPr lang="ru-RU" sz="2400" b="1" dirty="0" smtClean="0"/>
            <a:t>Предмет (объект)</a:t>
          </a:r>
          <a:endParaRPr lang="ru-RU" sz="2400" b="0" dirty="0"/>
        </a:p>
      </dgm:t>
    </dgm:pt>
    <dgm:pt modelId="{DB947C41-7B61-4691-8254-206FBAC38A9D}" type="parTrans" cxnId="{99D67C35-AB71-48CF-BB7E-5CCDA01DD9E4}">
      <dgm:prSet/>
      <dgm:spPr/>
      <dgm:t>
        <a:bodyPr/>
        <a:lstStyle/>
        <a:p>
          <a:endParaRPr lang="ru-RU"/>
        </a:p>
      </dgm:t>
    </dgm:pt>
    <dgm:pt modelId="{8A13F10A-F1B5-403D-B501-30392884B655}" type="sibTrans" cxnId="{99D67C35-AB71-48CF-BB7E-5CCDA01DD9E4}">
      <dgm:prSet/>
      <dgm:spPr/>
      <dgm:t>
        <a:bodyPr/>
        <a:lstStyle/>
        <a:p>
          <a:endParaRPr lang="ru-RU"/>
        </a:p>
      </dgm:t>
    </dgm:pt>
    <dgm:pt modelId="{BF5B4426-7AD6-455F-9876-A63EAC7C47AA}">
      <dgm:prSet custT="1"/>
      <dgm:spPr/>
      <dgm:t>
        <a:bodyPr/>
        <a:lstStyle/>
        <a:p>
          <a:pPr rtl="0"/>
          <a:r>
            <a:rPr lang="ru-RU" sz="2300" b="1" dirty="0" smtClean="0"/>
            <a:t>Условия конфликта </a:t>
          </a:r>
          <a:r>
            <a:rPr lang="ru-RU" sz="1600" dirty="0" smtClean="0"/>
            <a:t>(обстоятельства, факторы)</a:t>
          </a:r>
          <a:endParaRPr lang="ru-RU" sz="1600" dirty="0"/>
        </a:p>
      </dgm:t>
    </dgm:pt>
    <dgm:pt modelId="{58003DFE-1D33-4A96-BB70-B7A0CD6C9FF9}" type="parTrans" cxnId="{7975181B-9874-4AC8-A99A-DCF53E556C90}">
      <dgm:prSet/>
      <dgm:spPr/>
      <dgm:t>
        <a:bodyPr/>
        <a:lstStyle/>
        <a:p>
          <a:endParaRPr lang="ru-RU"/>
        </a:p>
      </dgm:t>
    </dgm:pt>
    <dgm:pt modelId="{B807A646-5720-4C55-B953-C4C67A088D04}" type="sibTrans" cxnId="{7975181B-9874-4AC8-A99A-DCF53E556C90}">
      <dgm:prSet/>
      <dgm:spPr/>
      <dgm:t>
        <a:bodyPr/>
        <a:lstStyle/>
        <a:p>
          <a:endParaRPr lang="ru-RU"/>
        </a:p>
      </dgm:t>
    </dgm:pt>
    <dgm:pt modelId="{C74126C7-CC04-4C34-922B-66076C5986DB}">
      <dgm:prSet custT="1"/>
      <dgm:spPr/>
      <dgm:t>
        <a:bodyPr/>
        <a:lstStyle/>
        <a:p>
          <a:pPr rtl="0"/>
          <a:r>
            <a:rPr lang="ru-RU" sz="2300" b="1" dirty="0" smtClean="0"/>
            <a:t>Конфликтное взаимодействие </a:t>
          </a:r>
          <a:r>
            <a:rPr lang="ru-RU" sz="1600" dirty="0" smtClean="0"/>
            <a:t>(действия участников)</a:t>
          </a:r>
          <a:endParaRPr lang="ru-RU" sz="1600" dirty="0"/>
        </a:p>
      </dgm:t>
    </dgm:pt>
    <dgm:pt modelId="{47127541-DD0B-4956-B8D5-3F1D66BD1A28}" type="parTrans" cxnId="{3C9DFA4D-9B51-43E1-879E-54235AE4481D}">
      <dgm:prSet/>
      <dgm:spPr/>
      <dgm:t>
        <a:bodyPr/>
        <a:lstStyle/>
        <a:p>
          <a:endParaRPr lang="ru-RU"/>
        </a:p>
      </dgm:t>
    </dgm:pt>
    <dgm:pt modelId="{CB97E036-FEE0-4539-9D84-7D5F5C75C3C7}" type="sibTrans" cxnId="{3C9DFA4D-9B51-43E1-879E-54235AE4481D}">
      <dgm:prSet/>
      <dgm:spPr/>
      <dgm:t>
        <a:bodyPr/>
        <a:lstStyle/>
        <a:p>
          <a:endParaRPr lang="ru-RU"/>
        </a:p>
      </dgm:t>
    </dgm:pt>
    <dgm:pt modelId="{2653E669-B75D-4A03-A926-79C90C2AEC05}">
      <dgm:prSet custT="1"/>
      <dgm:spPr/>
      <dgm:t>
        <a:bodyPr/>
        <a:lstStyle/>
        <a:p>
          <a:pPr rtl="0"/>
          <a:r>
            <a:rPr lang="ru-RU" sz="2300" b="1" dirty="0" smtClean="0"/>
            <a:t>Исход </a:t>
          </a:r>
          <a:r>
            <a:rPr lang="ru-RU" sz="1600" dirty="0" smtClean="0"/>
            <a:t>(идеальный образ результата, имеющийся у участников)</a:t>
          </a:r>
          <a:endParaRPr lang="ru-RU" sz="1600" dirty="0"/>
        </a:p>
      </dgm:t>
    </dgm:pt>
    <dgm:pt modelId="{479D3708-546D-41CA-B531-836F1E022157}" type="parTrans" cxnId="{930417F6-BAEA-4B18-AE86-401DB1C317F8}">
      <dgm:prSet/>
      <dgm:spPr/>
      <dgm:t>
        <a:bodyPr/>
        <a:lstStyle/>
        <a:p>
          <a:endParaRPr lang="ru-RU"/>
        </a:p>
      </dgm:t>
    </dgm:pt>
    <dgm:pt modelId="{0CB826C3-DAFF-42CB-9AB3-4C918E1D36ED}" type="sibTrans" cxnId="{930417F6-BAEA-4B18-AE86-401DB1C317F8}">
      <dgm:prSet/>
      <dgm:spPr/>
      <dgm:t>
        <a:bodyPr/>
        <a:lstStyle/>
        <a:p>
          <a:endParaRPr lang="ru-RU"/>
        </a:p>
      </dgm:t>
    </dgm:pt>
    <dgm:pt modelId="{BF64EF57-C5FD-4F84-A3E2-2A3776B318DC}" type="pres">
      <dgm:prSet presAssocID="{0B10DF2D-02AC-4818-B300-FE229160D6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F98055-13C3-4B06-826E-3738A9FFC915}" type="pres">
      <dgm:prSet presAssocID="{7F7AF106-6A01-4FD3-A824-3D8E77F2A730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2779E2-1EA4-465C-A9E1-E44DA1FE9CFA}" type="pres">
      <dgm:prSet presAssocID="{7F7AF106-6A01-4FD3-A824-3D8E77F2A73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1E0025-BF12-4B41-9007-4A359701F93C}" type="pres">
      <dgm:prSet presAssocID="{F9BB537E-99E8-4DB5-A0F0-B5DB5BA8A086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E06979-84A8-4F33-99ED-C12515BFD696}" type="pres">
      <dgm:prSet presAssocID="{3808EE3F-6CB1-46E4-9BDA-88DBCBCB602B}" presName="spacer" presStyleCnt="0"/>
      <dgm:spPr/>
    </dgm:pt>
    <dgm:pt modelId="{78E5814D-03A7-482B-AB90-FF8EF8C6A2CB}" type="pres">
      <dgm:prSet presAssocID="{B6614695-907F-4026-9756-085561B93BFC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1423E3-978F-45E6-B932-F0CB633EBD9D}" type="pres">
      <dgm:prSet presAssocID="{DBA0B04E-A842-447D-B538-CA215BD294F5}" presName="spacer" presStyleCnt="0"/>
      <dgm:spPr/>
    </dgm:pt>
    <dgm:pt modelId="{8985FC59-B737-40C0-93C1-B597FEE179BD}" type="pres">
      <dgm:prSet presAssocID="{C33119AB-A2B6-45AE-8A4A-E84900844DA0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5C6F3E-15D0-427B-A84B-7A5C9E943C07}" type="pres">
      <dgm:prSet presAssocID="{8A13F10A-F1B5-403D-B501-30392884B655}" presName="spacer" presStyleCnt="0"/>
      <dgm:spPr/>
    </dgm:pt>
    <dgm:pt modelId="{E1BADCA7-D132-4EFD-9F90-9CA74C6D50CD}" type="pres">
      <dgm:prSet presAssocID="{BF5B4426-7AD6-455F-9876-A63EAC7C47AA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03CBB0-E0AE-4E4C-9C80-3F5A105C6311}" type="pres">
      <dgm:prSet presAssocID="{B807A646-5720-4C55-B953-C4C67A088D04}" presName="spacer" presStyleCnt="0"/>
      <dgm:spPr/>
    </dgm:pt>
    <dgm:pt modelId="{A889CA35-332E-45FD-976D-96FD9165FC2B}" type="pres">
      <dgm:prSet presAssocID="{C74126C7-CC04-4C34-922B-66076C5986DB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3DCC3D-D105-4CC7-AD81-9E96D771DEA8}" type="pres">
      <dgm:prSet presAssocID="{CB97E036-FEE0-4539-9D84-7D5F5C75C3C7}" presName="spacer" presStyleCnt="0"/>
      <dgm:spPr/>
    </dgm:pt>
    <dgm:pt modelId="{D668A822-22E8-48F2-AFD8-0C54418A0736}" type="pres">
      <dgm:prSet presAssocID="{2653E669-B75D-4A03-A926-79C90C2AEC05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B76BBB-D334-45D6-9BB1-A01D46E5F94B}" type="presOf" srcId="{B6614695-907F-4026-9756-085561B93BFC}" destId="{78E5814D-03A7-482B-AB90-FF8EF8C6A2CB}" srcOrd="0" destOrd="0" presId="urn:microsoft.com/office/officeart/2005/8/layout/vList2"/>
    <dgm:cxn modelId="{0367FBD0-9EB8-49C4-986D-9190239A89E2}" srcId="{0B10DF2D-02AC-4818-B300-FE229160D6FE}" destId="{7F7AF106-6A01-4FD3-A824-3D8E77F2A730}" srcOrd="0" destOrd="0" parTransId="{9043D20F-8D92-4A34-9D63-BE36B4F7062D}" sibTransId="{49573DA4-7D26-472A-B365-2428C9725502}"/>
    <dgm:cxn modelId="{443E2D90-BB7B-4528-B0B5-14BC3D2ABCCF}" type="presOf" srcId="{C33119AB-A2B6-45AE-8A4A-E84900844DA0}" destId="{8985FC59-B737-40C0-93C1-B597FEE179BD}" srcOrd="0" destOrd="0" presId="urn:microsoft.com/office/officeart/2005/8/layout/vList2"/>
    <dgm:cxn modelId="{21AD07CC-86D4-4E57-8E8B-C88850A3FA44}" srcId="{0B10DF2D-02AC-4818-B300-FE229160D6FE}" destId="{B6614695-907F-4026-9756-085561B93BFC}" srcOrd="2" destOrd="0" parTransId="{FD97421B-0C08-4B72-9591-9763A96E0F76}" sibTransId="{DBA0B04E-A842-447D-B538-CA215BD294F5}"/>
    <dgm:cxn modelId="{525B64AA-CB0D-48ED-9408-C666EC431A7C}" type="presOf" srcId="{DA1DA048-13BC-4C40-B413-4C06331F612D}" destId="{B52779E2-1EA4-465C-A9E1-E44DA1FE9CFA}" srcOrd="0" destOrd="0" presId="urn:microsoft.com/office/officeart/2005/8/layout/vList2"/>
    <dgm:cxn modelId="{3C9DFA4D-9B51-43E1-879E-54235AE4481D}" srcId="{0B10DF2D-02AC-4818-B300-FE229160D6FE}" destId="{C74126C7-CC04-4C34-922B-66076C5986DB}" srcOrd="5" destOrd="0" parTransId="{47127541-DD0B-4956-B8D5-3F1D66BD1A28}" sibTransId="{CB97E036-FEE0-4539-9D84-7D5F5C75C3C7}"/>
    <dgm:cxn modelId="{A9213FFF-C38C-460F-84BC-4CB453E730C3}" srcId="{0B10DF2D-02AC-4818-B300-FE229160D6FE}" destId="{F9BB537E-99E8-4DB5-A0F0-B5DB5BA8A086}" srcOrd="1" destOrd="0" parTransId="{529E78BE-F388-4456-AED8-193343526E8A}" sibTransId="{3808EE3F-6CB1-46E4-9BDA-88DBCBCB602B}"/>
    <dgm:cxn modelId="{930417F6-BAEA-4B18-AE86-401DB1C317F8}" srcId="{0B10DF2D-02AC-4818-B300-FE229160D6FE}" destId="{2653E669-B75D-4A03-A926-79C90C2AEC05}" srcOrd="6" destOrd="0" parTransId="{479D3708-546D-41CA-B531-836F1E022157}" sibTransId="{0CB826C3-DAFF-42CB-9AB3-4C918E1D36ED}"/>
    <dgm:cxn modelId="{F1355D52-E368-4D20-BBE7-8482FF49F359}" type="presOf" srcId="{2653E669-B75D-4A03-A926-79C90C2AEC05}" destId="{D668A822-22E8-48F2-AFD8-0C54418A0736}" srcOrd="0" destOrd="0" presId="urn:microsoft.com/office/officeart/2005/8/layout/vList2"/>
    <dgm:cxn modelId="{89CE4EF3-0D19-4818-B0B5-C365BB4F3640}" type="presOf" srcId="{C74126C7-CC04-4C34-922B-66076C5986DB}" destId="{A889CA35-332E-45FD-976D-96FD9165FC2B}" srcOrd="0" destOrd="0" presId="urn:microsoft.com/office/officeart/2005/8/layout/vList2"/>
    <dgm:cxn modelId="{129BA3B7-BC7F-46FE-8F47-405D398F0775}" type="presOf" srcId="{0B10DF2D-02AC-4818-B300-FE229160D6FE}" destId="{BF64EF57-C5FD-4F84-A3E2-2A3776B318DC}" srcOrd="0" destOrd="0" presId="urn:microsoft.com/office/officeart/2005/8/layout/vList2"/>
    <dgm:cxn modelId="{73E2B5EF-4346-4E94-9E4E-F39019A19F06}" type="presOf" srcId="{BF5B4426-7AD6-455F-9876-A63EAC7C47AA}" destId="{E1BADCA7-D132-4EFD-9F90-9CA74C6D50CD}" srcOrd="0" destOrd="0" presId="urn:microsoft.com/office/officeart/2005/8/layout/vList2"/>
    <dgm:cxn modelId="{FE82C382-B534-4FC5-8CF7-5F7763028C60}" type="presOf" srcId="{F9BB537E-99E8-4DB5-A0F0-B5DB5BA8A086}" destId="{2F1E0025-BF12-4B41-9007-4A359701F93C}" srcOrd="0" destOrd="0" presId="urn:microsoft.com/office/officeart/2005/8/layout/vList2"/>
    <dgm:cxn modelId="{9EBC1345-0C00-4154-AB60-F18B532F7BB6}" srcId="{7F7AF106-6A01-4FD3-A824-3D8E77F2A730}" destId="{DA1DA048-13BC-4C40-B413-4C06331F612D}" srcOrd="0" destOrd="0" parTransId="{F098D837-88D0-4F52-A5DD-34A398F8828B}" sibTransId="{D565F4E1-3EA1-4886-9FA0-4F267355EB27}"/>
    <dgm:cxn modelId="{C9FF0B57-4AA7-4373-97E8-58886009B9E7}" type="presOf" srcId="{7F7AF106-6A01-4FD3-A824-3D8E77F2A730}" destId="{77F98055-13C3-4B06-826E-3738A9FFC915}" srcOrd="0" destOrd="0" presId="urn:microsoft.com/office/officeart/2005/8/layout/vList2"/>
    <dgm:cxn modelId="{7975181B-9874-4AC8-A99A-DCF53E556C90}" srcId="{0B10DF2D-02AC-4818-B300-FE229160D6FE}" destId="{BF5B4426-7AD6-455F-9876-A63EAC7C47AA}" srcOrd="4" destOrd="0" parTransId="{58003DFE-1D33-4A96-BB70-B7A0CD6C9FF9}" sibTransId="{B807A646-5720-4C55-B953-C4C67A088D04}"/>
    <dgm:cxn modelId="{99D67C35-AB71-48CF-BB7E-5CCDA01DD9E4}" srcId="{0B10DF2D-02AC-4818-B300-FE229160D6FE}" destId="{C33119AB-A2B6-45AE-8A4A-E84900844DA0}" srcOrd="3" destOrd="0" parTransId="{DB947C41-7B61-4691-8254-206FBAC38A9D}" sibTransId="{8A13F10A-F1B5-403D-B501-30392884B655}"/>
    <dgm:cxn modelId="{C25BCF51-B58F-4254-AD2C-0D471473B2B5}" type="presParOf" srcId="{BF64EF57-C5FD-4F84-A3E2-2A3776B318DC}" destId="{77F98055-13C3-4B06-826E-3738A9FFC915}" srcOrd="0" destOrd="0" presId="urn:microsoft.com/office/officeart/2005/8/layout/vList2"/>
    <dgm:cxn modelId="{02A3039A-BD13-4F9E-87E8-714A4796310F}" type="presParOf" srcId="{BF64EF57-C5FD-4F84-A3E2-2A3776B318DC}" destId="{B52779E2-1EA4-465C-A9E1-E44DA1FE9CFA}" srcOrd="1" destOrd="0" presId="urn:microsoft.com/office/officeart/2005/8/layout/vList2"/>
    <dgm:cxn modelId="{700219AF-BC08-4998-9843-A07BFE7B6F55}" type="presParOf" srcId="{BF64EF57-C5FD-4F84-A3E2-2A3776B318DC}" destId="{2F1E0025-BF12-4B41-9007-4A359701F93C}" srcOrd="2" destOrd="0" presId="urn:microsoft.com/office/officeart/2005/8/layout/vList2"/>
    <dgm:cxn modelId="{09D7FE7F-9524-4FE7-B8A9-F4AD54C548B6}" type="presParOf" srcId="{BF64EF57-C5FD-4F84-A3E2-2A3776B318DC}" destId="{7EE06979-84A8-4F33-99ED-C12515BFD696}" srcOrd="3" destOrd="0" presId="urn:microsoft.com/office/officeart/2005/8/layout/vList2"/>
    <dgm:cxn modelId="{BEEDFB94-F67E-4CB3-AB10-EAACBF72BDAC}" type="presParOf" srcId="{BF64EF57-C5FD-4F84-A3E2-2A3776B318DC}" destId="{78E5814D-03A7-482B-AB90-FF8EF8C6A2CB}" srcOrd="4" destOrd="0" presId="urn:microsoft.com/office/officeart/2005/8/layout/vList2"/>
    <dgm:cxn modelId="{A95C6A0E-B711-43D8-B742-22FC8618CEDD}" type="presParOf" srcId="{BF64EF57-C5FD-4F84-A3E2-2A3776B318DC}" destId="{531423E3-978F-45E6-B932-F0CB633EBD9D}" srcOrd="5" destOrd="0" presId="urn:microsoft.com/office/officeart/2005/8/layout/vList2"/>
    <dgm:cxn modelId="{719AA801-9131-4E31-88F6-A70AEB898839}" type="presParOf" srcId="{BF64EF57-C5FD-4F84-A3E2-2A3776B318DC}" destId="{8985FC59-B737-40C0-93C1-B597FEE179BD}" srcOrd="6" destOrd="0" presId="urn:microsoft.com/office/officeart/2005/8/layout/vList2"/>
    <dgm:cxn modelId="{9EE5238A-8758-4528-B115-54DFF7881D58}" type="presParOf" srcId="{BF64EF57-C5FD-4F84-A3E2-2A3776B318DC}" destId="{5B5C6F3E-15D0-427B-A84B-7A5C9E943C07}" srcOrd="7" destOrd="0" presId="urn:microsoft.com/office/officeart/2005/8/layout/vList2"/>
    <dgm:cxn modelId="{B2EB5997-3527-45D5-ACA1-D903E57E2F8F}" type="presParOf" srcId="{BF64EF57-C5FD-4F84-A3E2-2A3776B318DC}" destId="{E1BADCA7-D132-4EFD-9F90-9CA74C6D50CD}" srcOrd="8" destOrd="0" presId="urn:microsoft.com/office/officeart/2005/8/layout/vList2"/>
    <dgm:cxn modelId="{CD8EEAB4-235A-4DA1-964E-BC40430866C3}" type="presParOf" srcId="{BF64EF57-C5FD-4F84-A3E2-2A3776B318DC}" destId="{0703CBB0-E0AE-4E4C-9C80-3F5A105C6311}" srcOrd="9" destOrd="0" presId="urn:microsoft.com/office/officeart/2005/8/layout/vList2"/>
    <dgm:cxn modelId="{55AA09F8-25E0-4AC2-A7CB-EAB9436D3B01}" type="presParOf" srcId="{BF64EF57-C5FD-4F84-A3E2-2A3776B318DC}" destId="{A889CA35-332E-45FD-976D-96FD9165FC2B}" srcOrd="10" destOrd="0" presId="urn:microsoft.com/office/officeart/2005/8/layout/vList2"/>
    <dgm:cxn modelId="{64AD5E24-8689-475C-8B3E-7068C9E16344}" type="presParOf" srcId="{BF64EF57-C5FD-4F84-A3E2-2A3776B318DC}" destId="{173DCC3D-D105-4CC7-AD81-9E96D771DEA8}" srcOrd="11" destOrd="0" presId="urn:microsoft.com/office/officeart/2005/8/layout/vList2"/>
    <dgm:cxn modelId="{05B18AC6-ECDC-4910-BE1F-4FE1E4B4DB08}" type="presParOf" srcId="{BF64EF57-C5FD-4F84-A3E2-2A3776B318DC}" destId="{D668A822-22E8-48F2-AFD8-0C54418A0736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C00D3AA-A68E-4176-990F-6C22127DFB03}" type="doc">
      <dgm:prSet loTypeId="urn:microsoft.com/office/officeart/2005/8/layout/hChevron3" loCatId="process" qsTypeId="urn:microsoft.com/office/officeart/2005/8/quickstyle/simple3" qsCatId="simple" csTypeId="urn:microsoft.com/office/officeart/2005/8/colors/accent3_3" csCatId="accent3"/>
      <dgm:spPr/>
      <dgm:t>
        <a:bodyPr/>
        <a:lstStyle/>
        <a:p>
          <a:endParaRPr lang="ru-RU"/>
        </a:p>
      </dgm:t>
    </dgm:pt>
    <dgm:pt modelId="{420873E1-E7DE-4936-A0F3-8BA6375B24E2}">
      <dgm:prSet custT="1"/>
      <dgm:spPr/>
      <dgm:t>
        <a:bodyPr/>
        <a:lstStyle/>
        <a:p>
          <a:pPr rtl="0"/>
          <a:r>
            <a:rPr lang="ru-RU" sz="1300" b="1" dirty="0" smtClean="0"/>
            <a:t>Соперничество</a:t>
          </a:r>
          <a:endParaRPr lang="ru-RU" sz="1300" dirty="0"/>
        </a:p>
      </dgm:t>
    </dgm:pt>
    <dgm:pt modelId="{0D26ADAC-9AE5-4784-9E4B-D8825B1B56C7}" type="parTrans" cxnId="{FF5C3CD5-ABC0-4C1D-B001-C434D0DFEEF6}">
      <dgm:prSet/>
      <dgm:spPr/>
      <dgm:t>
        <a:bodyPr/>
        <a:lstStyle/>
        <a:p>
          <a:endParaRPr lang="ru-RU"/>
        </a:p>
      </dgm:t>
    </dgm:pt>
    <dgm:pt modelId="{C32AAA40-6C41-4480-8B7A-F41F06C58F2E}" type="sibTrans" cxnId="{FF5C3CD5-ABC0-4C1D-B001-C434D0DFEEF6}">
      <dgm:prSet/>
      <dgm:spPr/>
      <dgm:t>
        <a:bodyPr/>
        <a:lstStyle/>
        <a:p>
          <a:endParaRPr lang="ru-RU"/>
        </a:p>
      </dgm:t>
    </dgm:pt>
    <dgm:pt modelId="{C931E3FC-3479-4DDA-9F8C-DBE60A14FBFF}">
      <dgm:prSet custT="1"/>
      <dgm:spPr/>
      <dgm:t>
        <a:bodyPr/>
        <a:lstStyle/>
        <a:p>
          <a:pPr rtl="0"/>
          <a:r>
            <a:rPr lang="ru-RU" sz="1300" b="1" dirty="0" smtClean="0"/>
            <a:t>Приспособление</a:t>
          </a:r>
          <a:endParaRPr lang="ru-RU" sz="1300" dirty="0"/>
        </a:p>
      </dgm:t>
    </dgm:pt>
    <dgm:pt modelId="{706D7C7C-D907-4ECC-80D9-F2516DACCC87}" type="parTrans" cxnId="{09EA99BE-0228-48BA-BA21-7CBF0E30BDBA}">
      <dgm:prSet/>
      <dgm:spPr/>
      <dgm:t>
        <a:bodyPr/>
        <a:lstStyle/>
        <a:p>
          <a:endParaRPr lang="ru-RU"/>
        </a:p>
      </dgm:t>
    </dgm:pt>
    <dgm:pt modelId="{7FE973D1-3608-4DEA-9A8D-D7C27732E184}" type="sibTrans" cxnId="{09EA99BE-0228-48BA-BA21-7CBF0E30BDBA}">
      <dgm:prSet/>
      <dgm:spPr/>
      <dgm:t>
        <a:bodyPr/>
        <a:lstStyle/>
        <a:p>
          <a:endParaRPr lang="ru-RU"/>
        </a:p>
      </dgm:t>
    </dgm:pt>
    <dgm:pt modelId="{23A81B4A-02D6-4A37-9802-3B10C7710EF3}">
      <dgm:prSet custT="1"/>
      <dgm:spPr/>
      <dgm:t>
        <a:bodyPr/>
        <a:lstStyle/>
        <a:p>
          <a:pPr rtl="0"/>
          <a:r>
            <a:rPr lang="ru-RU" sz="1300" b="1" dirty="0" smtClean="0"/>
            <a:t>Избегание</a:t>
          </a:r>
          <a:endParaRPr lang="ru-RU" sz="1300" dirty="0"/>
        </a:p>
      </dgm:t>
    </dgm:pt>
    <dgm:pt modelId="{C51C73D4-4998-44B5-9423-F9BBBBB2FB7D}" type="parTrans" cxnId="{F43C611D-03A1-49FE-A12B-53E8031D08C9}">
      <dgm:prSet/>
      <dgm:spPr/>
      <dgm:t>
        <a:bodyPr/>
        <a:lstStyle/>
        <a:p>
          <a:endParaRPr lang="ru-RU"/>
        </a:p>
      </dgm:t>
    </dgm:pt>
    <dgm:pt modelId="{238E05C3-54D2-442F-8895-E433A905D236}" type="sibTrans" cxnId="{F43C611D-03A1-49FE-A12B-53E8031D08C9}">
      <dgm:prSet/>
      <dgm:spPr/>
      <dgm:t>
        <a:bodyPr/>
        <a:lstStyle/>
        <a:p>
          <a:endParaRPr lang="ru-RU"/>
        </a:p>
      </dgm:t>
    </dgm:pt>
    <dgm:pt modelId="{ED455476-F9E4-4D41-925A-1F7BB236A0E0}">
      <dgm:prSet custT="1"/>
      <dgm:spPr/>
      <dgm:t>
        <a:bodyPr/>
        <a:lstStyle/>
        <a:p>
          <a:pPr rtl="0"/>
          <a:r>
            <a:rPr lang="ru-RU" sz="1300" b="1" dirty="0" smtClean="0"/>
            <a:t>Компромисс</a:t>
          </a:r>
          <a:endParaRPr lang="ru-RU" sz="1300" dirty="0"/>
        </a:p>
      </dgm:t>
    </dgm:pt>
    <dgm:pt modelId="{3BFB6C8F-235E-433F-819F-210F4B2F3DA2}" type="parTrans" cxnId="{F4A453F2-00B1-41B8-A3DF-D3F7F0F7D294}">
      <dgm:prSet/>
      <dgm:spPr/>
      <dgm:t>
        <a:bodyPr/>
        <a:lstStyle/>
        <a:p>
          <a:endParaRPr lang="ru-RU"/>
        </a:p>
      </dgm:t>
    </dgm:pt>
    <dgm:pt modelId="{413809BA-3C34-4761-BC3E-E8BFE823DBE1}" type="sibTrans" cxnId="{F4A453F2-00B1-41B8-A3DF-D3F7F0F7D294}">
      <dgm:prSet/>
      <dgm:spPr/>
      <dgm:t>
        <a:bodyPr/>
        <a:lstStyle/>
        <a:p>
          <a:endParaRPr lang="ru-RU"/>
        </a:p>
      </dgm:t>
    </dgm:pt>
    <dgm:pt modelId="{D7648CE7-A7EE-47AB-A6A2-0293E679F4CC}">
      <dgm:prSet custT="1"/>
      <dgm:spPr/>
      <dgm:t>
        <a:bodyPr/>
        <a:lstStyle/>
        <a:p>
          <a:pPr rtl="0"/>
          <a:r>
            <a:rPr lang="ru-RU" sz="1300" b="1" dirty="0" smtClean="0"/>
            <a:t>Сотрудничество</a:t>
          </a:r>
          <a:endParaRPr lang="ru-RU" sz="1300" dirty="0"/>
        </a:p>
      </dgm:t>
    </dgm:pt>
    <dgm:pt modelId="{68BF163F-E86D-49C7-A38F-490EE9777716}" type="parTrans" cxnId="{5DEAC194-BCC2-444B-B242-54032473C161}">
      <dgm:prSet/>
      <dgm:spPr/>
      <dgm:t>
        <a:bodyPr/>
        <a:lstStyle/>
        <a:p>
          <a:endParaRPr lang="ru-RU"/>
        </a:p>
      </dgm:t>
    </dgm:pt>
    <dgm:pt modelId="{099C4F9E-4706-466E-938E-85C6F73E3FC3}" type="sibTrans" cxnId="{5DEAC194-BCC2-444B-B242-54032473C161}">
      <dgm:prSet/>
      <dgm:spPr/>
      <dgm:t>
        <a:bodyPr/>
        <a:lstStyle/>
        <a:p>
          <a:endParaRPr lang="ru-RU"/>
        </a:p>
      </dgm:t>
    </dgm:pt>
    <dgm:pt modelId="{F419C78C-7AA1-485F-B464-65B98310B23A}" type="pres">
      <dgm:prSet presAssocID="{9C00D3AA-A68E-4176-990F-6C22127DFB0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A1F804-B7FA-48B6-8563-9BC91BBBAD67}" type="pres">
      <dgm:prSet presAssocID="{420873E1-E7DE-4936-A0F3-8BA6375B24E2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24AFED-A33A-4783-BB14-CD3E86A93EB4}" type="pres">
      <dgm:prSet presAssocID="{C32AAA40-6C41-4480-8B7A-F41F06C58F2E}" presName="parSpace" presStyleCnt="0"/>
      <dgm:spPr/>
    </dgm:pt>
    <dgm:pt modelId="{6FE657E1-EA24-493F-B396-264C12A78508}" type="pres">
      <dgm:prSet presAssocID="{C931E3FC-3479-4DDA-9F8C-DBE60A14FBFF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ACBE4E-971F-4A9F-9B3E-7856EFE32E09}" type="pres">
      <dgm:prSet presAssocID="{7FE973D1-3608-4DEA-9A8D-D7C27732E184}" presName="parSpace" presStyleCnt="0"/>
      <dgm:spPr/>
    </dgm:pt>
    <dgm:pt modelId="{5D34719D-C8B6-44A1-A594-DC858A232551}" type="pres">
      <dgm:prSet presAssocID="{23A81B4A-02D6-4A37-9802-3B10C7710EF3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11FCCE-9520-401D-B132-9582DCC24F42}" type="pres">
      <dgm:prSet presAssocID="{238E05C3-54D2-442F-8895-E433A905D236}" presName="parSpace" presStyleCnt="0"/>
      <dgm:spPr/>
    </dgm:pt>
    <dgm:pt modelId="{8880A87A-CB93-4881-9BDD-1B9B995B2E0F}" type="pres">
      <dgm:prSet presAssocID="{ED455476-F9E4-4D41-925A-1F7BB236A0E0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3B81D2-084A-47CD-B0D6-B7586DB9EF88}" type="pres">
      <dgm:prSet presAssocID="{413809BA-3C34-4761-BC3E-E8BFE823DBE1}" presName="parSpace" presStyleCnt="0"/>
      <dgm:spPr/>
    </dgm:pt>
    <dgm:pt modelId="{4E2C7AC5-97BD-4EFA-B1BD-43AEB2772279}" type="pres">
      <dgm:prSet presAssocID="{D7648CE7-A7EE-47AB-A6A2-0293E679F4CC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9BC437-9692-443E-8DB6-731B1741AA24}" type="presOf" srcId="{9C00D3AA-A68E-4176-990F-6C22127DFB03}" destId="{F419C78C-7AA1-485F-B464-65B98310B23A}" srcOrd="0" destOrd="0" presId="urn:microsoft.com/office/officeart/2005/8/layout/hChevron3"/>
    <dgm:cxn modelId="{22132031-450A-46EE-B442-FBF11394DF88}" type="presOf" srcId="{D7648CE7-A7EE-47AB-A6A2-0293E679F4CC}" destId="{4E2C7AC5-97BD-4EFA-B1BD-43AEB2772279}" srcOrd="0" destOrd="0" presId="urn:microsoft.com/office/officeart/2005/8/layout/hChevron3"/>
    <dgm:cxn modelId="{564F472E-032D-46F4-83F7-38ADEDCA370A}" type="presOf" srcId="{ED455476-F9E4-4D41-925A-1F7BB236A0E0}" destId="{8880A87A-CB93-4881-9BDD-1B9B995B2E0F}" srcOrd="0" destOrd="0" presId="urn:microsoft.com/office/officeart/2005/8/layout/hChevron3"/>
    <dgm:cxn modelId="{FF5C3CD5-ABC0-4C1D-B001-C434D0DFEEF6}" srcId="{9C00D3AA-A68E-4176-990F-6C22127DFB03}" destId="{420873E1-E7DE-4936-A0F3-8BA6375B24E2}" srcOrd="0" destOrd="0" parTransId="{0D26ADAC-9AE5-4784-9E4B-D8825B1B56C7}" sibTransId="{C32AAA40-6C41-4480-8B7A-F41F06C58F2E}"/>
    <dgm:cxn modelId="{F43C611D-03A1-49FE-A12B-53E8031D08C9}" srcId="{9C00D3AA-A68E-4176-990F-6C22127DFB03}" destId="{23A81B4A-02D6-4A37-9802-3B10C7710EF3}" srcOrd="2" destOrd="0" parTransId="{C51C73D4-4998-44B5-9423-F9BBBBB2FB7D}" sibTransId="{238E05C3-54D2-442F-8895-E433A905D236}"/>
    <dgm:cxn modelId="{9A4F551B-151F-4F06-A754-24B1A0970479}" type="presOf" srcId="{420873E1-E7DE-4936-A0F3-8BA6375B24E2}" destId="{58A1F804-B7FA-48B6-8563-9BC91BBBAD67}" srcOrd="0" destOrd="0" presId="urn:microsoft.com/office/officeart/2005/8/layout/hChevron3"/>
    <dgm:cxn modelId="{09EA99BE-0228-48BA-BA21-7CBF0E30BDBA}" srcId="{9C00D3AA-A68E-4176-990F-6C22127DFB03}" destId="{C931E3FC-3479-4DDA-9F8C-DBE60A14FBFF}" srcOrd="1" destOrd="0" parTransId="{706D7C7C-D907-4ECC-80D9-F2516DACCC87}" sibTransId="{7FE973D1-3608-4DEA-9A8D-D7C27732E184}"/>
    <dgm:cxn modelId="{A0B9D551-1726-4BFA-B242-81B1AE85B521}" type="presOf" srcId="{C931E3FC-3479-4DDA-9F8C-DBE60A14FBFF}" destId="{6FE657E1-EA24-493F-B396-264C12A78508}" srcOrd="0" destOrd="0" presId="urn:microsoft.com/office/officeart/2005/8/layout/hChevron3"/>
    <dgm:cxn modelId="{F4A453F2-00B1-41B8-A3DF-D3F7F0F7D294}" srcId="{9C00D3AA-A68E-4176-990F-6C22127DFB03}" destId="{ED455476-F9E4-4D41-925A-1F7BB236A0E0}" srcOrd="3" destOrd="0" parTransId="{3BFB6C8F-235E-433F-819F-210F4B2F3DA2}" sibTransId="{413809BA-3C34-4761-BC3E-E8BFE823DBE1}"/>
    <dgm:cxn modelId="{77879C4B-5BDB-44E6-9811-70609C893AA2}" type="presOf" srcId="{23A81B4A-02D6-4A37-9802-3B10C7710EF3}" destId="{5D34719D-C8B6-44A1-A594-DC858A232551}" srcOrd="0" destOrd="0" presId="urn:microsoft.com/office/officeart/2005/8/layout/hChevron3"/>
    <dgm:cxn modelId="{5DEAC194-BCC2-444B-B242-54032473C161}" srcId="{9C00D3AA-A68E-4176-990F-6C22127DFB03}" destId="{D7648CE7-A7EE-47AB-A6A2-0293E679F4CC}" srcOrd="4" destOrd="0" parTransId="{68BF163F-E86D-49C7-A38F-490EE9777716}" sibTransId="{099C4F9E-4706-466E-938E-85C6F73E3FC3}"/>
    <dgm:cxn modelId="{FA02A15F-7E21-4F45-880A-88F457880562}" type="presParOf" srcId="{F419C78C-7AA1-485F-B464-65B98310B23A}" destId="{58A1F804-B7FA-48B6-8563-9BC91BBBAD67}" srcOrd="0" destOrd="0" presId="urn:microsoft.com/office/officeart/2005/8/layout/hChevron3"/>
    <dgm:cxn modelId="{71DF3A1C-D05B-4B9F-B9A0-7A9A6E2CABAA}" type="presParOf" srcId="{F419C78C-7AA1-485F-B464-65B98310B23A}" destId="{6024AFED-A33A-4783-BB14-CD3E86A93EB4}" srcOrd="1" destOrd="0" presId="urn:microsoft.com/office/officeart/2005/8/layout/hChevron3"/>
    <dgm:cxn modelId="{4ED33D50-7B8E-47D0-A2A9-742A6ADE8735}" type="presParOf" srcId="{F419C78C-7AA1-485F-B464-65B98310B23A}" destId="{6FE657E1-EA24-493F-B396-264C12A78508}" srcOrd="2" destOrd="0" presId="urn:microsoft.com/office/officeart/2005/8/layout/hChevron3"/>
    <dgm:cxn modelId="{913AFC01-3E70-4B38-915A-8C6524422DDA}" type="presParOf" srcId="{F419C78C-7AA1-485F-B464-65B98310B23A}" destId="{93ACBE4E-971F-4A9F-9B3E-7856EFE32E09}" srcOrd="3" destOrd="0" presId="urn:microsoft.com/office/officeart/2005/8/layout/hChevron3"/>
    <dgm:cxn modelId="{96D6AEB0-611D-48D6-9539-F913498CAA3E}" type="presParOf" srcId="{F419C78C-7AA1-485F-B464-65B98310B23A}" destId="{5D34719D-C8B6-44A1-A594-DC858A232551}" srcOrd="4" destOrd="0" presId="urn:microsoft.com/office/officeart/2005/8/layout/hChevron3"/>
    <dgm:cxn modelId="{91E2D700-0100-44BE-ADB6-AF46C81084E5}" type="presParOf" srcId="{F419C78C-7AA1-485F-B464-65B98310B23A}" destId="{1711FCCE-9520-401D-B132-9582DCC24F42}" srcOrd="5" destOrd="0" presId="urn:microsoft.com/office/officeart/2005/8/layout/hChevron3"/>
    <dgm:cxn modelId="{16B2C757-7CDF-47E5-AF63-253B762B32BF}" type="presParOf" srcId="{F419C78C-7AA1-485F-B464-65B98310B23A}" destId="{8880A87A-CB93-4881-9BDD-1B9B995B2E0F}" srcOrd="6" destOrd="0" presId="urn:microsoft.com/office/officeart/2005/8/layout/hChevron3"/>
    <dgm:cxn modelId="{8F87D0EB-3165-4FB9-AEA7-0AB1F0BC42CA}" type="presParOf" srcId="{F419C78C-7AA1-485F-B464-65B98310B23A}" destId="{273B81D2-084A-47CD-B0D6-B7586DB9EF88}" srcOrd="7" destOrd="0" presId="urn:microsoft.com/office/officeart/2005/8/layout/hChevron3"/>
    <dgm:cxn modelId="{7592F07F-5943-4C37-85EC-0832EA6D5F83}" type="presParOf" srcId="{F419C78C-7AA1-485F-B464-65B98310B23A}" destId="{4E2C7AC5-97BD-4EFA-B1BD-43AEB2772279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C00D3AA-A68E-4176-990F-6C22127DFB03}" type="doc">
      <dgm:prSet loTypeId="urn:microsoft.com/office/officeart/2005/8/layout/hChevron3" loCatId="process" qsTypeId="urn:microsoft.com/office/officeart/2005/8/quickstyle/simple3" qsCatId="simple" csTypeId="urn:microsoft.com/office/officeart/2005/8/colors/accent3_3" csCatId="accent3"/>
      <dgm:spPr/>
      <dgm:t>
        <a:bodyPr/>
        <a:lstStyle/>
        <a:p>
          <a:endParaRPr lang="ru-RU"/>
        </a:p>
      </dgm:t>
    </dgm:pt>
    <dgm:pt modelId="{420873E1-E7DE-4936-A0F3-8BA6375B24E2}">
      <dgm:prSet custT="1"/>
      <dgm:spPr/>
      <dgm:t>
        <a:bodyPr/>
        <a:lstStyle/>
        <a:p>
          <a:pPr rtl="0"/>
          <a:r>
            <a:rPr lang="ru-RU" sz="1300" b="1" dirty="0" smtClean="0"/>
            <a:t>Соперничество</a:t>
          </a:r>
          <a:endParaRPr lang="ru-RU" sz="1300" dirty="0"/>
        </a:p>
      </dgm:t>
    </dgm:pt>
    <dgm:pt modelId="{0D26ADAC-9AE5-4784-9E4B-D8825B1B56C7}" type="parTrans" cxnId="{FF5C3CD5-ABC0-4C1D-B001-C434D0DFEEF6}">
      <dgm:prSet/>
      <dgm:spPr/>
      <dgm:t>
        <a:bodyPr/>
        <a:lstStyle/>
        <a:p>
          <a:endParaRPr lang="ru-RU"/>
        </a:p>
      </dgm:t>
    </dgm:pt>
    <dgm:pt modelId="{C32AAA40-6C41-4480-8B7A-F41F06C58F2E}" type="sibTrans" cxnId="{FF5C3CD5-ABC0-4C1D-B001-C434D0DFEEF6}">
      <dgm:prSet/>
      <dgm:spPr/>
      <dgm:t>
        <a:bodyPr/>
        <a:lstStyle/>
        <a:p>
          <a:endParaRPr lang="ru-RU"/>
        </a:p>
      </dgm:t>
    </dgm:pt>
    <dgm:pt modelId="{C931E3FC-3479-4DDA-9F8C-DBE60A14FBFF}">
      <dgm:prSet custT="1"/>
      <dgm:spPr/>
      <dgm:t>
        <a:bodyPr/>
        <a:lstStyle/>
        <a:p>
          <a:pPr rtl="0"/>
          <a:r>
            <a:rPr lang="ru-RU" sz="1300" b="1" dirty="0" smtClean="0"/>
            <a:t>Приспособление</a:t>
          </a:r>
          <a:endParaRPr lang="ru-RU" sz="1300" dirty="0"/>
        </a:p>
      </dgm:t>
    </dgm:pt>
    <dgm:pt modelId="{706D7C7C-D907-4ECC-80D9-F2516DACCC87}" type="parTrans" cxnId="{09EA99BE-0228-48BA-BA21-7CBF0E30BDBA}">
      <dgm:prSet/>
      <dgm:spPr/>
      <dgm:t>
        <a:bodyPr/>
        <a:lstStyle/>
        <a:p>
          <a:endParaRPr lang="ru-RU"/>
        </a:p>
      </dgm:t>
    </dgm:pt>
    <dgm:pt modelId="{7FE973D1-3608-4DEA-9A8D-D7C27732E184}" type="sibTrans" cxnId="{09EA99BE-0228-48BA-BA21-7CBF0E30BDBA}">
      <dgm:prSet/>
      <dgm:spPr/>
      <dgm:t>
        <a:bodyPr/>
        <a:lstStyle/>
        <a:p>
          <a:endParaRPr lang="ru-RU"/>
        </a:p>
      </dgm:t>
    </dgm:pt>
    <dgm:pt modelId="{23A81B4A-02D6-4A37-9802-3B10C7710EF3}">
      <dgm:prSet custT="1"/>
      <dgm:spPr/>
      <dgm:t>
        <a:bodyPr/>
        <a:lstStyle/>
        <a:p>
          <a:pPr rtl="0"/>
          <a:r>
            <a:rPr lang="ru-RU" sz="1300" b="1" dirty="0" smtClean="0"/>
            <a:t>Избегание</a:t>
          </a:r>
          <a:endParaRPr lang="ru-RU" sz="1300" dirty="0"/>
        </a:p>
      </dgm:t>
    </dgm:pt>
    <dgm:pt modelId="{C51C73D4-4998-44B5-9423-F9BBBBB2FB7D}" type="parTrans" cxnId="{F43C611D-03A1-49FE-A12B-53E8031D08C9}">
      <dgm:prSet/>
      <dgm:spPr/>
      <dgm:t>
        <a:bodyPr/>
        <a:lstStyle/>
        <a:p>
          <a:endParaRPr lang="ru-RU"/>
        </a:p>
      </dgm:t>
    </dgm:pt>
    <dgm:pt modelId="{238E05C3-54D2-442F-8895-E433A905D236}" type="sibTrans" cxnId="{F43C611D-03A1-49FE-A12B-53E8031D08C9}">
      <dgm:prSet/>
      <dgm:spPr/>
      <dgm:t>
        <a:bodyPr/>
        <a:lstStyle/>
        <a:p>
          <a:endParaRPr lang="ru-RU"/>
        </a:p>
      </dgm:t>
    </dgm:pt>
    <dgm:pt modelId="{ED455476-F9E4-4D41-925A-1F7BB236A0E0}">
      <dgm:prSet custT="1"/>
      <dgm:spPr/>
      <dgm:t>
        <a:bodyPr/>
        <a:lstStyle/>
        <a:p>
          <a:pPr rtl="0"/>
          <a:r>
            <a:rPr lang="ru-RU" sz="1300" b="1" dirty="0" smtClean="0"/>
            <a:t>Компромисс</a:t>
          </a:r>
          <a:endParaRPr lang="ru-RU" sz="1300" dirty="0"/>
        </a:p>
      </dgm:t>
    </dgm:pt>
    <dgm:pt modelId="{3BFB6C8F-235E-433F-819F-210F4B2F3DA2}" type="parTrans" cxnId="{F4A453F2-00B1-41B8-A3DF-D3F7F0F7D294}">
      <dgm:prSet/>
      <dgm:spPr/>
      <dgm:t>
        <a:bodyPr/>
        <a:lstStyle/>
        <a:p>
          <a:endParaRPr lang="ru-RU"/>
        </a:p>
      </dgm:t>
    </dgm:pt>
    <dgm:pt modelId="{413809BA-3C34-4761-BC3E-E8BFE823DBE1}" type="sibTrans" cxnId="{F4A453F2-00B1-41B8-A3DF-D3F7F0F7D294}">
      <dgm:prSet/>
      <dgm:spPr/>
      <dgm:t>
        <a:bodyPr/>
        <a:lstStyle/>
        <a:p>
          <a:endParaRPr lang="ru-RU"/>
        </a:p>
      </dgm:t>
    </dgm:pt>
    <dgm:pt modelId="{D7648CE7-A7EE-47AB-A6A2-0293E679F4CC}">
      <dgm:prSet custT="1"/>
      <dgm:spPr/>
      <dgm:t>
        <a:bodyPr/>
        <a:lstStyle/>
        <a:p>
          <a:pPr rtl="0"/>
          <a:r>
            <a:rPr lang="ru-RU" sz="1300" b="1" dirty="0" smtClean="0"/>
            <a:t>Сотрудничество</a:t>
          </a:r>
          <a:endParaRPr lang="ru-RU" sz="1300" dirty="0"/>
        </a:p>
      </dgm:t>
    </dgm:pt>
    <dgm:pt modelId="{68BF163F-E86D-49C7-A38F-490EE9777716}" type="parTrans" cxnId="{5DEAC194-BCC2-444B-B242-54032473C161}">
      <dgm:prSet/>
      <dgm:spPr/>
      <dgm:t>
        <a:bodyPr/>
        <a:lstStyle/>
        <a:p>
          <a:endParaRPr lang="ru-RU"/>
        </a:p>
      </dgm:t>
    </dgm:pt>
    <dgm:pt modelId="{099C4F9E-4706-466E-938E-85C6F73E3FC3}" type="sibTrans" cxnId="{5DEAC194-BCC2-444B-B242-54032473C161}">
      <dgm:prSet/>
      <dgm:spPr/>
      <dgm:t>
        <a:bodyPr/>
        <a:lstStyle/>
        <a:p>
          <a:endParaRPr lang="ru-RU"/>
        </a:p>
      </dgm:t>
    </dgm:pt>
    <dgm:pt modelId="{F419C78C-7AA1-485F-B464-65B98310B23A}" type="pres">
      <dgm:prSet presAssocID="{9C00D3AA-A68E-4176-990F-6C22127DFB0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A1F804-B7FA-48B6-8563-9BC91BBBAD67}" type="pres">
      <dgm:prSet presAssocID="{420873E1-E7DE-4936-A0F3-8BA6375B24E2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24AFED-A33A-4783-BB14-CD3E86A93EB4}" type="pres">
      <dgm:prSet presAssocID="{C32AAA40-6C41-4480-8B7A-F41F06C58F2E}" presName="parSpace" presStyleCnt="0"/>
      <dgm:spPr/>
    </dgm:pt>
    <dgm:pt modelId="{6FE657E1-EA24-493F-B396-264C12A78508}" type="pres">
      <dgm:prSet presAssocID="{C931E3FC-3479-4DDA-9F8C-DBE60A14FBFF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ACBE4E-971F-4A9F-9B3E-7856EFE32E09}" type="pres">
      <dgm:prSet presAssocID="{7FE973D1-3608-4DEA-9A8D-D7C27732E184}" presName="parSpace" presStyleCnt="0"/>
      <dgm:spPr/>
    </dgm:pt>
    <dgm:pt modelId="{5D34719D-C8B6-44A1-A594-DC858A232551}" type="pres">
      <dgm:prSet presAssocID="{23A81B4A-02D6-4A37-9802-3B10C7710EF3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11FCCE-9520-401D-B132-9582DCC24F42}" type="pres">
      <dgm:prSet presAssocID="{238E05C3-54D2-442F-8895-E433A905D236}" presName="parSpace" presStyleCnt="0"/>
      <dgm:spPr/>
    </dgm:pt>
    <dgm:pt modelId="{8880A87A-CB93-4881-9BDD-1B9B995B2E0F}" type="pres">
      <dgm:prSet presAssocID="{ED455476-F9E4-4D41-925A-1F7BB236A0E0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3B81D2-084A-47CD-B0D6-B7586DB9EF88}" type="pres">
      <dgm:prSet presAssocID="{413809BA-3C34-4761-BC3E-E8BFE823DBE1}" presName="parSpace" presStyleCnt="0"/>
      <dgm:spPr/>
    </dgm:pt>
    <dgm:pt modelId="{4E2C7AC5-97BD-4EFA-B1BD-43AEB2772279}" type="pres">
      <dgm:prSet presAssocID="{D7648CE7-A7EE-47AB-A6A2-0293E679F4CC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9BC437-9692-443E-8DB6-731B1741AA24}" type="presOf" srcId="{9C00D3AA-A68E-4176-990F-6C22127DFB03}" destId="{F419C78C-7AA1-485F-B464-65B98310B23A}" srcOrd="0" destOrd="0" presId="urn:microsoft.com/office/officeart/2005/8/layout/hChevron3"/>
    <dgm:cxn modelId="{22132031-450A-46EE-B442-FBF11394DF88}" type="presOf" srcId="{D7648CE7-A7EE-47AB-A6A2-0293E679F4CC}" destId="{4E2C7AC5-97BD-4EFA-B1BD-43AEB2772279}" srcOrd="0" destOrd="0" presId="urn:microsoft.com/office/officeart/2005/8/layout/hChevron3"/>
    <dgm:cxn modelId="{564F472E-032D-46F4-83F7-38ADEDCA370A}" type="presOf" srcId="{ED455476-F9E4-4D41-925A-1F7BB236A0E0}" destId="{8880A87A-CB93-4881-9BDD-1B9B995B2E0F}" srcOrd="0" destOrd="0" presId="urn:microsoft.com/office/officeart/2005/8/layout/hChevron3"/>
    <dgm:cxn modelId="{FF5C3CD5-ABC0-4C1D-B001-C434D0DFEEF6}" srcId="{9C00D3AA-A68E-4176-990F-6C22127DFB03}" destId="{420873E1-E7DE-4936-A0F3-8BA6375B24E2}" srcOrd="0" destOrd="0" parTransId="{0D26ADAC-9AE5-4784-9E4B-D8825B1B56C7}" sibTransId="{C32AAA40-6C41-4480-8B7A-F41F06C58F2E}"/>
    <dgm:cxn modelId="{F43C611D-03A1-49FE-A12B-53E8031D08C9}" srcId="{9C00D3AA-A68E-4176-990F-6C22127DFB03}" destId="{23A81B4A-02D6-4A37-9802-3B10C7710EF3}" srcOrd="2" destOrd="0" parTransId="{C51C73D4-4998-44B5-9423-F9BBBBB2FB7D}" sibTransId="{238E05C3-54D2-442F-8895-E433A905D236}"/>
    <dgm:cxn modelId="{9A4F551B-151F-4F06-A754-24B1A0970479}" type="presOf" srcId="{420873E1-E7DE-4936-A0F3-8BA6375B24E2}" destId="{58A1F804-B7FA-48B6-8563-9BC91BBBAD67}" srcOrd="0" destOrd="0" presId="urn:microsoft.com/office/officeart/2005/8/layout/hChevron3"/>
    <dgm:cxn modelId="{09EA99BE-0228-48BA-BA21-7CBF0E30BDBA}" srcId="{9C00D3AA-A68E-4176-990F-6C22127DFB03}" destId="{C931E3FC-3479-4DDA-9F8C-DBE60A14FBFF}" srcOrd="1" destOrd="0" parTransId="{706D7C7C-D907-4ECC-80D9-F2516DACCC87}" sibTransId="{7FE973D1-3608-4DEA-9A8D-D7C27732E184}"/>
    <dgm:cxn modelId="{A0B9D551-1726-4BFA-B242-81B1AE85B521}" type="presOf" srcId="{C931E3FC-3479-4DDA-9F8C-DBE60A14FBFF}" destId="{6FE657E1-EA24-493F-B396-264C12A78508}" srcOrd="0" destOrd="0" presId="urn:microsoft.com/office/officeart/2005/8/layout/hChevron3"/>
    <dgm:cxn modelId="{F4A453F2-00B1-41B8-A3DF-D3F7F0F7D294}" srcId="{9C00D3AA-A68E-4176-990F-6C22127DFB03}" destId="{ED455476-F9E4-4D41-925A-1F7BB236A0E0}" srcOrd="3" destOrd="0" parTransId="{3BFB6C8F-235E-433F-819F-210F4B2F3DA2}" sibTransId="{413809BA-3C34-4761-BC3E-E8BFE823DBE1}"/>
    <dgm:cxn modelId="{77879C4B-5BDB-44E6-9811-70609C893AA2}" type="presOf" srcId="{23A81B4A-02D6-4A37-9802-3B10C7710EF3}" destId="{5D34719D-C8B6-44A1-A594-DC858A232551}" srcOrd="0" destOrd="0" presId="urn:microsoft.com/office/officeart/2005/8/layout/hChevron3"/>
    <dgm:cxn modelId="{5DEAC194-BCC2-444B-B242-54032473C161}" srcId="{9C00D3AA-A68E-4176-990F-6C22127DFB03}" destId="{D7648CE7-A7EE-47AB-A6A2-0293E679F4CC}" srcOrd="4" destOrd="0" parTransId="{68BF163F-E86D-49C7-A38F-490EE9777716}" sibTransId="{099C4F9E-4706-466E-938E-85C6F73E3FC3}"/>
    <dgm:cxn modelId="{FA02A15F-7E21-4F45-880A-88F457880562}" type="presParOf" srcId="{F419C78C-7AA1-485F-B464-65B98310B23A}" destId="{58A1F804-B7FA-48B6-8563-9BC91BBBAD67}" srcOrd="0" destOrd="0" presId="urn:microsoft.com/office/officeart/2005/8/layout/hChevron3"/>
    <dgm:cxn modelId="{71DF3A1C-D05B-4B9F-B9A0-7A9A6E2CABAA}" type="presParOf" srcId="{F419C78C-7AA1-485F-B464-65B98310B23A}" destId="{6024AFED-A33A-4783-BB14-CD3E86A93EB4}" srcOrd="1" destOrd="0" presId="urn:microsoft.com/office/officeart/2005/8/layout/hChevron3"/>
    <dgm:cxn modelId="{4ED33D50-7B8E-47D0-A2A9-742A6ADE8735}" type="presParOf" srcId="{F419C78C-7AA1-485F-B464-65B98310B23A}" destId="{6FE657E1-EA24-493F-B396-264C12A78508}" srcOrd="2" destOrd="0" presId="urn:microsoft.com/office/officeart/2005/8/layout/hChevron3"/>
    <dgm:cxn modelId="{913AFC01-3E70-4B38-915A-8C6524422DDA}" type="presParOf" srcId="{F419C78C-7AA1-485F-B464-65B98310B23A}" destId="{93ACBE4E-971F-4A9F-9B3E-7856EFE32E09}" srcOrd="3" destOrd="0" presId="urn:microsoft.com/office/officeart/2005/8/layout/hChevron3"/>
    <dgm:cxn modelId="{96D6AEB0-611D-48D6-9539-F913498CAA3E}" type="presParOf" srcId="{F419C78C-7AA1-485F-B464-65B98310B23A}" destId="{5D34719D-C8B6-44A1-A594-DC858A232551}" srcOrd="4" destOrd="0" presId="urn:microsoft.com/office/officeart/2005/8/layout/hChevron3"/>
    <dgm:cxn modelId="{91E2D700-0100-44BE-ADB6-AF46C81084E5}" type="presParOf" srcId="{F419C78C-7AA1-485F-B464-65B98310B23A}" destId="{1711FCCE-9520-401D-B132-9582DCC24F42}" srcOrd="5" destOrd="0" presId="urn:microsoft.com/office/officeart/2005/8/layout/hChevron3"/>
    <dgm:cxn modelId="{16B2C757-7CDF-47E5-AF63-253B762B32BF}" type="presParOf" srcId="{F419C78C-7AA1-485F-B464-65B98310B23A}" destId="{8880A87A-CB93-4881-9BDD-1B9B995B2E0F}" srcOrd="6" destOrd="0" presId="urn:microsoft.com/office/officeart/2005/8/layout/hChevron3"/>
    <dgm:cxn modelId="{8F87D0EB-3165-4FB9-AEA7-0AB1F0BC42CA}" type="presParOf" srcId="{F419C78C-7AA1-485F-B464-65B98310B23A}" destId="{273B81D2-084A-47CD-B0D6-B7586DB9EF88}" srcOrd="7" destOrd="0" presId="urn:microsoft.com/office/officeart/2005/8/layout/hChevron3"/>
    <dgm:cxn modelId="{7592F07F-5943-4C37-85EC-0832EA6D5F83}" type="presParOf" srcId="{F419C78C-7AA1-485F-B464-65B98310B23A}" destId="{4E2C7AC5-97BD-4EFA-B1BD-43AEB2772279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F73DEB-C73B-4C0F-9C75-14ADDBF7B5AF}">
      <dsp:nvSpPr>
        <dsp:cNvPr id="0" name=""/>
        <dsp:cNvSpPr/>
      </dsp:nvSpPr>
      <dsp:spPr>
        <a:xfrm>
          <a:off x="0" y="0"/>
          <a:ext cx="6984776" cy="3920376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150876" rIns="195580" bIns="0" numCol="1" spcCol="1270" anchor="t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/>
            <a:t>Виды конфликтов</a:t>
          </a:r>
          <a:endParaRPr lang="ru-RU" sz="4400" b="1" kern="1200" dirty="0"/>
        </a:p>
      </dsp:txBody>
      <dsp:txXfrm rot="16200000">
        <a:off x="-908876" y="908876"/>
        <a:ext cx="3214708" cy="1396955"/>
      </dsp:txXfrm>
    </dsp:sp>
    <dsp:sp modelId="{63F30248-D58F-4072-A118-D8B753BA0421}">
      <dsp:nvSpPr>
        <dsp:cNvPr id="0" name=""/>
        <dsp:cNvSpPr/>
      </dsp:nvSpPr>
      <dsp:spPr>
        <a:xfrm>
          <a:off x="1396955" y="0"/>
          <a:ext cx="5203658" cy="3920376"/>
        </a:xfrm>
        <a:prstGeom prst="rect">
          <a:avLst/>
        </a:prstGeom>
        <a:noFill/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u="sng" kern="1200" dirty="0" smtClean="0"/>
            <a:t>Социальные</a:t>
          </a:r>
          <a:endParaRPr lang="ru-RU" sz="2000" u="sng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Межличностные</a:t>
          </a:r>
          <a:endParaRPr lang="ru-RU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Межгрупповые</a:t>
          </a:r>
          <a:endParaRPr lang="ru-RU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Международные</a:t>
          </a:r>
          <a:endParaRPr lang="ru-RU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…</a:t>
          </a:r>
          <a:endParaRPr lang="ru-RU" sz="2000" kern="1200" dirty="0"/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u="sng" kern="1200" dirty="0" err="1" smtClean="0"/>
            <a:t>Внутриличностные</a:t>
          </a:r>
          <a:endParaRPr lang="ru-RU" sz="2000" u="sng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Хочу-не хочу</a:t>
          </a:r>
          <a:endParaRPr lang="ru-RU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Могу-не могу</a:t>
          </a:r>
          <a:endParaRPr lang="ru-RU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Хочу – не могу</a:t>
          </a:r>
          <a:endParaRPr lang="ru-RU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Могу – не хочу</a:t>
          </a:r>
          <a:endParaRPr lang="ru-RU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Когнитивные</a:t>
          </a:r>
          <a:endParaRPr lang="ru-RU" sz="2000" kern="1200" dirty="0"/>
        </a:p>
      </dsp:txBody>
      <dsp:txXfrm>
        <a:off x="1396955" y="0"/>
        <a:ext cx="5203658" cy="39203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BE5038-269B-48FE-A44F-05A18BCEC05E}">
      <dsp:nvSpPr>
        <dsp:cNvPr id="0" name=""/>
        <dsp:cNvSpPr/>
      </dsp:nvSpPr>
      <dsp:spPr>
        <a:xfrm>
          <a:off x="2195777" y="2232248"/>
          <a:ext cx="555368" cy="15873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7684" y="0"/>
              </a:lnTo>
              <a:lnTo>
                <a:pt x="277684" y="1587371"/>
              </a:lnTo>
              <a:lnTo>
                <a:pt x="555368" y="158737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431418" y="2983890"/>
        <a:ext cx="84086" cy="84086"/>
      </dsp:txXfrm>
    </dsp:sp>
    <dsp:sp modelId="{647FC9C0-449D-4F4D-A808-CD38E044FC5C}">
      <dsp:nvSpPr>
        <dsp:cNvPr id="0" name=""/>
        <dsp:cNvSpPr/>
      </dsp:nvSpPr>
      <dsp:spPr>
        <a:xfrm>
          <a:off x="2195777" y="2232248"/>
          <a:ext cx="555368" cy="5291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7684" y="0"/>
              </a:lnTo>
              <a:lnTo>
                <a:pt x="277684" y="529123"/>
              </a:lnTo>
              <a:lnTo>
                <a:pt x="555368" y="529123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454284" y="2477633"/>
        <a:ext cx="38353" cy="38353"/>
      </dsp:txXfrm>
    </dsp:sp>
    <dsp:sp modelId="{145A0901-4DA6-4906-970F-B45C4C3FB4C5}">
      <dsp:nvSpPr>
        <dsp:cNvPr id="0" name=""/>
        <dsp:cNvSpPr/>
      </dsp:nvSpPr>
      <dsp:spPr>
        <a:xfrm>
          <a:off x="2195777" y="1703124"/>
          <a:ext cx="555368" cy="529123"/>
        </a:xfrm>
        <a:custGeom>
          <a:avLst/>
          <a:gdLst/>
          <a:ahLst/>
          <a:cxnLst/>
          <a:rect l="0" t="0" r="0" b="0"/>
          <a:pathLst>
            <a:path>
              <a:moveTo>
                <a:pt x="0" y="529123"/>
              </a:moveTo>
              <a:lnTo>
                <a:pt x="277684" y="529123"/>
              </a:lnTo>
              <a:lnTo>
                <a:pt x="277684" y="0"/>
              </a:lnTo>
              <a:lnTo>
                <a:pt x="555368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454284" y="1948509"/>
        <a:ext cx="38353" cy="38353"/>
      </dsp:txXfrm>
    </dsp:sp>
    <dsp:sp modelId="{0C5E0647-66DD-4CDB-A2BD-A074982AC22A}">
      <dsp:nvSpPr>
        <dsp:cNvPr id="0" name=""/>
        <dsp:cNvSpPr/>
      </dsp:nvSpPr>
      <dsp:spPr>
        <a:xfrm>
          <a:off x="2195777" y="644876"/>
          <a:ext cx="555368" cy="1587371"/>
        </a:xfrm>
        <a:custGeom>
          <a:avLst/>
          <a:gdLst/>
          <a:ahLst/>
          <a:cxnLst/>
          <a:rect l="0" t="0" r="0" b="0"/>
          <a:pathLst>
            <a:path>
              <a:moveTo>
                <a:pt x="0" y="1587371"/>
              </a:moveTo>
              <a:lnTo>
                <a:pt x="277684" y="1587371"/>
              </a:lnTo>
              <a:lnTo>
                <a:pt x="277684" y="0"/>
              </a:lnTo>
              <a:lnTo>
                <a:pt x="555368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431418" y="1396519"/>
        <a:ext cx="84086" cy="84086"/>
      </dsp:txXfrm>
    </dsp:sp>
    <dsp:sp modelId="{C86ED80D-725E-4645-A791-D42C8E7EB038}">
      <dsp:nvSpPr>
        <dsp:cNvPr id="0" name=""/>
        <dsp:cNvSpPr/>
      </dsp:nvSpPr>
      <dsp:spPr>
        <a:xfrm rot="16200000">
          <a:off x="1381839" y="1808948"/>
          <a:ext cx="781276" cy="8465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2933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600" b="1" kern="1200" dirty="0" smtClean="0">
              <a:solidFill>
                <a:srgbClr val="FFCC00"/>
              </a:solidFill>
            </a:rPr>
            <a:t>+</a:t>
          </a:r>
          <a:endParaRPr lang="ru-RU" sz="6600" kern="1200" dirty="0">
            <a:solidFill>
              <a:srgbClr val="FFCC00"/>
            </a:solidFill>
          </a:endParaRPr>
        </a:p>
      </dsp:txBody>
      <dsp:txXfrm>
        <a:off x="1381839" y="1808948"/>
        <a:ext cx="781276" cy="846598"/>
      </dsp:txXfrm>
    </dsp:sp>
    <dsp:sp modelId="{E58F830E-7703-4BB2-BB55-E4379AF65E7D}">
      <dsp:nvSpPr>
        <dsp:cNvPr id="0" name=""/>
        <dsp:cNvSpPr/>
      </dsp:nvSpPr>
      <dsp:spPr>
        <a:xfrm>
          <a:off x="2751145" y="221577"/>
          <a:ext cx="4129275" cy="8465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smtClean="0"/>
            <a:t>познание себя и других</a:t>
          </a:r>
          <a:endParaRPr lang="ru-RU" sz="2500" kern="1200"/>
        </a:p>
      </dsp:txBody>
      <dsp:txXfrm>
        <a:off x="2751145" y="221577"/>
        <a:ext cx="4129275" cy="846598"/>
      </dsp:txXfrm>
    </dsp:sp>
    <dsp:sp modelId="{BDEE84B9-0315-4061-B2F2-F10D23B4EAE3}">
      <dsp:nvSpPr>
        <dsp:cNvPr id="0" name=""/>
        <dsp:cNvSpPr/>
      </dsp:nvSpPr>
      <dsp:spPr>
        <a:xfrm>
          <a:off x="2751145" y="1279824"/>
          <a:ext cx="4129275" cy="8465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выплеск эмоций</a:t>
          </a:r>
          <a:endParaRPr lang="ru-RU" sz="2500" kern="1200" dirty="0"/>
        </a:p>
      </dsp:txBody>
      <dsp:txXfrm>
        <a:off x="2751145" y="1279824"/>
        <a:ext cx="4129275" cy="846598"/>
      </dsp:txXfrm>
    </dsp:sp>
    <dsp:sp modelId="{B06DE759-489D-41C1-A608-D4EED0517086}">
      <dsp:nvSpPr>
        <dsp:cNvPr id="0" name=""/>
        <dsp:cNvSpPr/>
      </dsp:nvSpPr>
      <dsp:spPr>
        <a:xfrm>
          <a:off x="2751145" y="2338072"/>
          <a:ext cx="4129275" cy="8465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разрешение проблемы</a:t>
          </a:r>
          <a:endParaRPr lang="ru-RU" sz="2500" kern="1200" dirty="0"/>
        </a:p>
      </dsp:txBody>
      <dsp:txXfrm>
        <a:off x="2751145" y="2338072"/>
        <a:ext cx="4129275" cy="846598"/>
      </dsp:txXfrm>
    </dsp:sp>
    <dsp:sp modelId="{CC91A49B-67FF-42FB-A46A-B15504E11B95}">
      <dsp:nvSpPr>
        <dsp:cNvPr id="0" name=""/>
        <dsp:cNvSpPr/>
      </dsp:nvSpPr>
      <dsp:spPr>
        <a:xfrm>
          <a:off x="2751145" y="3396320"/>
          <a:ext cx="4129275" cy="8465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конструктивное разрешение приводит к прогрессу</a:t>
          </a:r>
          <a:endParaRPr lang="ru-RU" sz="2500" kern="1200" dirty="0"/>
        </a:p>
      </dsp:txBody>
      <dsp:txXfrm>
        <a:off x="2751145" y="3396320"/>
        <a:ext cx="4129275" cy="8465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D56D99-00D5-466D-9CA4-A9BDB8241E29}">
      <dsp:nvSpPr>
        <dsp:cNvPr id="0" name=""/>
        <dsp:cNvSpPr/>
      </dsp:nvSpPr>
      <dsp:spPr>
        <a:xfrm>
          <a:off x="79173" y="403693"/>
          <a:ext cx="3120671" cy="1090659"/>
        </a:xfrm>
        <a:prstGeom prst="rightArrow">
          <a:avLst>
            <a:gd name="adj1" fmla="val 50000"/>
            <a:gd name="adj2" fmla="val 5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254000" bIns="173142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1. Скрытая</a:t>
          </a:r>
          <a:endParaRPr lang="ru-RU" sz="2400" kern="1200" dirty="0"/>
        </a:p>
      </dsp:txBody>
      <dsp:txXfrm>
        <a:off x="79173" y="676358"/>
        <a:ext cx="2848006" cy="545329"/>
      </dsp:txXfrm>
    </dsp:sp>
    <dsp:sp modelId="{6EB660FA-1326-4D1B-BF44-7DB9F17B2E3D}">
      <dsp:nvSpPr>
        <dsp:cNvPr id="0" name=""/>
        <dsp:cNvSpPr/>
      </dsp:nvSpPr>
      <dsp:spPr>
        <a:xfrm>
          <a:off x="1152110" y="1723329"/>
          <a:ext cx="4312945" cy="1090659"/>
        </a:xfrm>
        <a:prstGeom prst="rightArrow">
          <a:avLst>
            <a:gd name="adj1" fmla="val 50000"/>
            <a:gd name="adj2" fmla="val 5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254000" bIns="173142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2. Открытая</a:t>
          </a:r>
          <a:endParaRPr lang="ru-RU" sz="2400" kern="1200" dirty="0"/>
        </a:p>
      </dsp:txBody>
      <dsp:txXfrm>
        <a:off x="1152110" y="1995994"/>
        <a:ext cx="4040280" cy="545329"/>
      </dsp:txXfrm>
    </dsp:sp>
    <dsp:sp modelId="{2BAAA580-E258-449A-8200-792B39FB6B61}">
      <dsp:nvSpPr>
        <dsp:cNvPr id="0" name=""/>
        <dsp:cNvSpPr/>
      </dsp:nvSpPr>
      <dsp:spPr>
        <a:xfrm>
          <a:off x="1440170" y="2587424"/>
          <a:ext cx="3170643" cy="6016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нарастание напряженности</a:t>
          </a:r>
          <a:endParaRPr lang="ru-RU" sz="1400" kern="1200" dirty="0"/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конфликтные действия</a:t>
          </a:r>
          <a:endParaRPr lang="ru-RU" sz="1400" kern="1200" dirty="0"/>
        </a:p>
      </dsp:txBody>
      <dsp:txXfrm>
        <a:off x="1440170" y="2587424"/>
        <a:ext cx="3170643" cy="601624"/>
      </dsp:txXfrm>
    </dsp:sp>
    <dsp:sp modelId="{052C2379-1ADA-4296-A0FA-90F79D3B080A}">
      <dsp:nvSpPr>
        <dsp:cNvPr id="0" name=""/>
        <dsp:cNvSpPr/>
      </dsp:nvSpPr>
      <dsp:spPr>
        <a:xfrm>
          <a:off x="3177105" y="3106289"/>
          <a:ext cx="4311726" cy="1090659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3">
                <a:shade val="50000"/>
                <a:hueOff val="178371"/>
                <a:satOff val="-2846"/>
                <a:lumOff val="27405"/>
                <a:alphaOff val="0"/>
                <a:tint val="50000"/>
                <a:satMod val="300000"/>
              </a:schemeClr>
            </a:gs>
            <a:gs pos="35000">
              <a:schemeClr val="accent3">
                <a:shade val="50000"/>
                <a:hueOff val="178371"/>
                <a:satOff val="-2846"/>
                <a:lumOff val="27405"/>
                <a:alphaOff val="0"/>
                <a:tint val="37000"/>
                <a:satMod val="300000"/>
              </a:schemeClr>
            </a:gs>
            <a:gs pos="100000">
              <a:schemeClr val="accent3">
                <a:shade val="50000"/>
                <a:hueOff val="178371"/>
                <a:satOff val="-2846"/>
                <a:lumOff val="2740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254000" bIns="173142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3. Разрешение/Затухание</a:t>
          </a:r>
          <a:endParaRPr lang="ru-RU" sz="2400" kern="1200" dirty="0"/>
        </a:p>
      </dsp:txBody>
      <dsp:txXfrm>
        <a:off x="3177105" y="3378954"/>
        <a:ext cx="4039061" cy="5453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F98055-13C3-4B06-826E-3738A9FFC915}">
      <dsp:nvSpPr>
        <dsp:cNvPr id="0" name=""/>
        <dsp:cNvSpPr/>
      </dsp:nvSpPr>
      <dsp:spPr>
        <a:xfrm>
          <a:off x="0" y="1703"/>
          <a:ext cx="8160744" cy="75532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Конфликтная ситуация</a:t>
          </a:r>
          <a:endParaRPr lang="ru-RU" sz="2400" kern="1200" dirty="0"/>
        </a:p>
      </dsp:txBody>
      <dsp:txXfrm>
        <a:off x="36872" y="38575"/>
        <a:ext cx="8087000" cy="681579"/>
      </dsp:txXfrm>
    </dsp:sp>
    <dsp:sp modelId="{B52779E2-1EA4-465C-A9E1-E44DA1FE9CFA}">
      <dsp:nvSpPr>
        <dsp:cNvPr id="0" name=""/>
        <dsp:cNvSpPr/>
      </dsp:nvSpPr>
      <dsp:spPr>
        <a:xfrm>
          <a:off x="0" y="757027"/>
          <a:ext cx="8160744" cy="549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9104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b="0" kern="1200" dirty="0" smtClean="0">
              <a:solidFill>
                <a:srgbClr val="FF0000"/>
              </a:solidFill>
            </a:rPr>
            <a:t>Причина</a:t>
          </a:r>
          <a:r>
            <a:rPr lang="ru-RU" sz="2000" b="0" kern="1200" dirty="0" smtClean="0"/>
            <a:t> (Связана с основным противоречием. С ней и нужно разбираться), </a:t>
          </a:r>
          <a:r>
            <a:rPr lang="ru-RU" sz="2000" b="0" kern="1200" dirty="0" smtClean="0">
              <a:solidFill>
                <a:schemeClr val="accent6">
                  <a:lumMod val="50000"/>
                </a:schemeClr>
              </a:solidFill>
            </a:rPr>
            <a:t>повод, </a:t>
          </a:r>
          <a:r>
            <a:rPr lang="ru-RU" sz="2000" b="0" kern="1200" dirty="0" smtClean="0">
              <a:solidFill>
                <a:schemeClr val="accent3">
                  <a:lumMod val="50000"/>
                </a:schemeClr>
              </a:solidFill>
            </a:rPr>
            <a:t>инцидент (событие)</a:t>
          </a:r>
          <a:endParaRPr lang="ru-RU" sz="2000" b="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0" y="757027"/>
        <a:ext cx="8160744" cy="549227"/>
      </dsp:txXfrm>
    </dsp:sp>
    <dsp:sp modelId="{2F1E0025-BF12-4B41-9007-4A359701F93C}">
      <dsp:nvSpPr>
        <dsp:cNvPr id="0" name=""/>
        <dsp:cNvSpPr/>
      </dsp:nvSpPr>
      <dsp:spPr>
        <a:xfrm>
          <a:off x="0" y="1306254"/>
          <a:ext cx="8160744" cy="755323"/>
        </a:xfrm>
        <a:prstGeom prst="roundRect">
          <a:avLst/>
        </a:prstGeom>
        <a:gradFill rotWithShape="0">
          <a:gsLst>
            <a:gs pos="0">
              <a:schemeClr val="accent5">
                <a:hueOff val="-1655646"/>
                <a:satOff val="6635"/>
                <a:lumOff val="1438"/>
                <a:alphaOff val="0"/>
                <a:tint val="50000"/>
                <a:satMod val="300000"/>
              </a:schemeClr>
            </a:gs>
            <a:gs pos="35000">
              <a:schemeClr val="accent5">
                <a:hueOff val="-1655646"/>
                <a:satOff val="6635"/>
                <a:lumOff val="1438"/>
                <a:alphaOff val="0"/>
                <a:tint val="37000"/>
                <a:satMod val="300000"/>
              </a:schemeClr>
            </a:gs>
            <a:gs pos="100000">
              <a:schemeClr val="accent5">
                <a:hueOff val="-1655646"/>
                <a:satOff val="6635"/>
                <a:lumOff val="143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Стороны</a:t>
          </a:r>
          <a:r>
            <a:rPr lang="ru-RU" sz="2800" b="1" kern="1200" dirty="0" smtClean="0"/>
            <a:t> </a:t>
          </a:r>
          <a:r>
            <a:rPr lang="ru-RU" sz="1600" b="0" kern="1200" dirty="0" smtClean="0"/>
            <a:t>(участники: явные/скрытые; прямые/косвенные)</a:t>
          </a:r>
          <a:endParaRPr lang="ru-RU" sz="1600" b="0" kern="1200" dirty="0"/>
        </a:p>
      </dsp:txBody>
      <dsp:txXfrm>
        <a:off x="36872" y="1343126"/>
        <a:ext cx="8087000" cy="681579"/>
      </dsp:txXfrm>
    </dsp:sp>
    <dsp:sp modelId="{78E5814D-03A7-482B-AB90-FF8EF8C6A2CB}">
      <dsp:nvSpPr>
        <dsp:cNvPr id="0" name=""/>
        <dsp:cNvSpPr/>
      </dsp:nvSpPr>
      <dsp:spPr>
        <a:xfrm>
          <a:off x="0" y="2074529"/>
          <a:ext cx="8160744" cy="755323"/>
        </a:xfrm>
        <a:prstGeom prst="roundRect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50000"/>
                <a:satMod val="300000"/>
              </a:schemeClr>
            </a:gs>
            <a:gs pos="35000">
              <a:schemeClr val="accent5">
                <a:hueOff val="-3311292"/>
                <a:satOff val="13270"/>
                <a:lumOff val="2876"/>
                <a:alphaOff val="0"/>
                <a:tint val="37000"/>
                <a:satMod val="30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Образцы конфликтной ситуации </a:t>
          </a:r>
          <a:r>
            <a:rPr lang="ru-RU" sz="1600" kern="1200" dirty="0" smtClean="0"/>
            <a:t>(представления </a:t>
          </a:r>
          <a:r>
            <a:rPr lang="ru-RU" sz="1600" kern="1200" smtClean="0"/>
            <a:t>участников о </a:t>
          </a:r>
          <a:r>
            <a:rPr lang="ru-RU" sz="1600" kern="1200" dirty="0" smtClean="0"/>
            <a:t>сторонах конфликта, среде и условиях его протекания)</a:t>
          </a:r>
          <a:endParaRPr lang="ru-RU" sz="1600" kern="1200" dirty="0"/>
        </a:p>
      </dsp:txBody>
      <dsp:txXfrm>
        <a:off x="36872" y="2111401"/>
        <a:ext cx="8087000" cy="681579"/>
      </dsp:txXfrm>
    </dsp:sp>
    <dsp:sp modelId="{8985FC59-B737-40C0-93C1-B597FEE179BD}">
      <dsp:nvSpPr>
        <dsp:cNvPr id="0" name=""/>
        <dsp:cNvSpPr/>
      </dsp:nvSpPr>
      <dsp:spPr>
        <a:xfrm>
          <a:off x="0" y="2842804"/>
          <a:ext cx="8160744" cy="755323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Предмет (объект)</a:t>
          </a:r>
          <a:endParaRPr lang="ru-RU" sz="2400" b="0" kern="1200" dirty="0"/>
        </a:p>
      </dsp:txBody>
      <dsp:txXfrm>
        <a:off x="36872" y="2879676"/>
        <a:ext cx="8087000" cy="681579"/>
      </dsp:txXfrm>
    </dsp:sp>
    <dsp:sp modelId="{E1BADCA7-D132-4EFD-9F90-9CA74C6D50CD}">
      <dsp:nvSpPr>
        <dsp:cNvPr id="0" name=""/>
        <dsp:cNvSpPr/>
      </dsp:nvSpPr>
      <dsp:spPr>
        <a:xfrm>
          <a:off x="0" y="3611079"/>
          <a:ext cx="8160744" cy="755323"/>
        </a:xfrm>
        <a:prstGeom prst="roundRect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50000"/>
                <a:satMod val="300000"/>
              </a:schemeClr>
            </a:gs>
            <a:gs pos="35000">
              <a:schemeClr val="accent5">
                <a:hueOff val="-6622584"/>
                <a:satOff val="26541"/>
                <a:lumOff val="5752"/>
                <a:alphaOff val="0"/>
                <a:tint val="37000"/>
                <a:satMod val="30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Условия конфликта </a:t>
          </a:r>
          <a:r>
            <a:rPr lang="ru-RU" sz="1600" kern="1200" dirty="0" smtClean="0"/>
            <a:t>(обстоятельства, факторы)</a:t>
          </a:r>
          <a:endParaRPr lang="ru-RU" sz="1600" kern="1200" dirty="0"/>
        </a:p>
      </dsp:txBody>
      <dsp:txXfrm>
        <a:off x="36872" y="3647951"/>
        <a:ext cx="8087000" cy="681579"/>
      </dsp:txXfrm>
    </dsp:sp>
    <dsp:sp modelId="{A889CA35-332E-45FD-976D-96FD9165FC2B}">
      <dsp:nvSpPr>
        <dsp:cNvPr id="0" name=""/>
        <dsp:cNvSpPr/>
      </dsp:nvSpPr>
      <dsp:spPr>
        <a:xfrm>
          <a:off x="0" y="4379353"/>
          <a:ext cx="8160744" cy="755323"/>
        </a:xfrm>
        <a:prstGeom prst="roundRect">
          <a:avLst/>
        </a:prstGeom>
        <a:gradFill rotWithShape="0">
          <a:gsLst>
            <a:gs pos="0">
              <a:schemeClr val="accent5">
                <a:hueOff val="-8278230"/>
                <a:satOff val="33176"/>
                <a:lumOff val="7190"/>
                <a:alphaOff val="0"/>
                <a:tint val="50000"/>
                <a:satMod val="300000"/>
              </a:schemeClr>
            </a:gs>
            <a:gs pos="35000">
              <a:schemeClr val="accent5">
                <a:hueOff val="-8278230"/>
                <a:satOff val="33176"/>
                <a:lumOff val="7190"/>
                <a:alphaOff val="0"/>
                <a:tint val="37000"/>
                <a:satMod val="300000"/>
              </a:schemeClr>
            </a:gs>
            <a:gs pos="100000">
              <a:schemeClr val="accent5">
                <a:hueOff val="-8278230"/>
                <a:satOff val="33176"/>
                <a:lumOff val="719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Конфликтное взаимодействие </a:t>
          </a:r>
          <a:r>
            <a:rPr lang="ru-RU" sz="1600" kern="1200" dirty="0" smtClean="0"/>
            <a:t>(действия участников)</a:t>
          </a:r>
          <a:endParaRPr lang="ru-RU" sz="1600" kern="1200" dirty="0"/>
        </a:p>
      </dsp:txBody>
      <dsp:txXfrm>
        <a:off x="36872" y="4416225"/>
        <a:ext cx="8087000" cy="681579"/>
      </dsp:txXfrm>
    </dsp:sp>
    <dsp:sp modelId="{D668A822-22E8-48F2-AFD8-0C54418A0736}">
      <dsp:nvSpPr>
        <dsp:cNvPr id="0" name=""/>
        <dsp:cNvSpPr/>
      </dsp:nvSpPr>
      <dsp:spPr>
        <a:xfrm>
          <a:off x="0" y="5147628"/>
          <a:ext cx="8160744" cy="755323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Исход </a:t>
          </a:r>
          <a:r>
            <a:rPr lang="ru-RU" sz="1600" kern="1200" dirty="0" smtClean="0"/>
            <a:t>(идеальный образ результата, имеющийся у участников)</a:t>
          </a:r>
          <a:endParaRPr lang="ru-RU" sz="1600" kern="1200" dirty="0"/>
        </a:p>
      </dsp:txBody>
      <dsp:txXfrm>
        <a:off x="36872" y="5184500"/>
        <a:ext cx="8087000" cy="6815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A1F804-B7FA-48B6-8563-9BC91BBBAD67}">
      <dsp:nvSpPr>
        <dsp:cNvPr id="0" name=""/>
        <dsp:cNvSpPr/>
      </dsp:nvSpPr>
      <dsp:spPr>
        <a:xfrm>
          <a:off x="1107" y="0"/>
          <a:ext cx="2160244" cy="576063"/>
        </a:xfrm>
        <a:prstGeom prst="homePlate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342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Соперничество</a:t>
          </a:r>
          <a:endParaRPr lang="ru-RU" sz="1300" kern="1200" dirty="0"/>
        </a:p>
      </dsp:txBody>
      <dsp:txXfrm>
        <a:off x="1107" y="0"/>
        <a:ext cx="2016228" cy="576063"/>
      </dsp:txXfrm>
    </dsp:sp>
    <dsp:sp modelId="{6FE657E1-EA24-493F-B396-264C12A78508}">
      <dsp:nvSpPr>
        <dsp:cNvPr id="0" name=""/>
        <dsp:cNvSpPr/>
      </dsp:nvSpPr>
      <dsp:spPr>
        <a:xfrm>
          <a:off x="1729303" y="0"/>
          <a:ext cx="2160244" cy="576063"/>
        </a:xfrm>
        <a:prstGeom prst="chevron">
          <a:avLst/>
        </a:prstGeom>
        <a:gradFill rotWithShape="0">
          <a:gsLst>
            <a:gs pos="0">
              <a:schemeClr val="accent3">
                <a:shade val="80000"/>
                <a:hueOff val="54727"/>
                <a:satOff val="-358"/>
                <a:lumOff val="6139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54727"/>
                <a:satOff val="-358"/>
                <a:lumOff val="6139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54727"/>
                <a:satOff val="-358"/>
                <a:lumOff val="613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Приспособление</a:t>
          </a:r>
          <a:endParaRPr lang="ru-RU" sz="1300" kern="1200" dirty="0"/>
        </a:p>
      </dsp:txBody>
      <dsp:txXfrm>
        <a:off x="2017335" y="0"/>
        <a:ext cx="1584181" cy="576063"/>
      </dsp:txXfrm>
    </dsp:sp>
    <dsp:sp modelId="{5D34719D-C8B6-44A1-A594-DC858A232551}">
      <dsp:nvSpPr>
        <dsp:cNvPr id="0" name=""/>
        <dsp:cNvSpPr/>
      </dsp:nvSpPr>
      <dsp:spPr>
        <a:xfrm>
          <a:off x="3457498" y="0"/>
          <a:ext cx="2160244" cy="576063"/>
        </a:xfrm>
        <a:prstGeom prst="chevron">
          <a:avLst/>
        </a:prstGeom>
        <a:gradFill rotWithShape="0">
          <a:gsLst>
            <a:gs pos="0">
              <a:schemeClr val="accent3">
                <a:shade val="80000"/>
                <a:hueOff val="109454"/>
                <a:satOff val="-716"/>
                <a:lumOff val="12277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109454"/>
                <a:satOff val="-716"/>
                <a:lumOff val="12277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109454"/>
                <a:satOff val="-716"/>
                <a:lumOff val="1227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Избегание</a:t>
          </a:r>
          <a:endParaRPr lang="ru-RU" sz="1300" kern="1200" dirty="0"/>
        </a:p>
      </dsp:txBody>
      <dsp:txXfrm>
        <a:off x="3745530" y="0"/>
        <a:ext cx="1584181" cy="576063"/>
      </dsp:txXfrm>
    </dsp:sp>
    <dsp:sp modelId="{8880A87A-CB93-4881-9BDD-1B9B995B2E0F}">
      <dsp:nvSpPr>
        <dsp:cNvPr id="0" name=""/>
        <dsp:cNvSpPr/>
      </dsp:nvSpPr>
      <dsp:spPr>
        <a:xfrm>
          <a:off x="5185693" y="0"/>
          <a:ext cx="2160244" cy="576063"/>
        </a:xfrm>
        <a:prstGeom prst="chevron">
          <a:avLst/>
        </a:prstGeom>
        <a:gradFill rotWithShape="0">
          <a:gsLst>
            <a:gs pos="0">
              <a:schemeClr val="accent3">
                <a:shade val="80000"/>
                <a:hueOff val="164180"/>
                <a:satOff val="-1073"/>
                <a:lumOff val="18416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164180"/>
                <a:satOff val="-1073"/>
                <a:lumOff val="18416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164180"/>
                <a:satOff val="-1073"/>
                <a:lumOff val="1841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Компромисс</a:t>
          </a:r>
          <a:endParaRPr lang="ru-RU" sz="1300" kern="1200" dirty="0"/>
        </a:p>
      </dsp:txBody>
      <dsp:txXfrm>
        <a:off x="5473725" y="0"/>
        <a:ext cx="1584181" cy="576063"/>
      </dsp:txXfrm>
    </dsp:sp>
    <dsp:sp modelId="{4E2C7AC5-97BD-4EFA-B1BD-43AEB2772279}">
      <dsp:nvSpPr>
        <dsp:cNvPr id="0" name=""/>
        <dsp:cNvSpPr/>
      </dsp:nvSpPr>
      <dsp:spPr>
        <a:xfrm>
          <a:off x="6913889" y="0"/>
          <a:ext cx="2160244" cy="576063"/>
        </a:xfrm>
        <a:prstGeom prst="chevron">
          <a:avLst/>
        </a:prstGeom>
        <a:gradFill rotWithShape="0">
          <a:gsLst>
            <a:gs pos="0">
              <a:schemeClr val="accent3">
                <a:shade val="80000"/>
                <a:hueOff val="218907"/>
                <a:satOff val="-1431"/>
                <a:lumOff val="24554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218907"/>
                <a:satOff val="-1431"/>
                <a:lumOff val="24554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218907"/>
                <a:satOff val="-1431"/>
                <a:lumOff val="2455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Сотрудничество</a:t>
          </a:r>
          <a:endParaRPr lang="ru-RU" sz="1300" kern="1200" dirty="0"/>
        </a:p>
      </dsp:txBody>
      <dsp:txXfrm>
        <a:off x="7201921" y="0"/>
        <a:ext cx="1584181" cy="57606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A1F804-B7FA-48B6-8563-9BC91BBBAD67}">
      <dsp:nvSpPr>
        <dsp:cNvPr id="0" name=""/>
        <dsp:cNvSpPr/>
      </dsp:nvSpPr>
      <dsp:spPr>
        <a:xfrm>
          <a:off x="1107" y="0"/>
          <a:ext cx="2160244" cy="576063"/>
        </a:xfrm>
        <a:prstGeom prst="homePlate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342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Соперничество</a:t>
          </a:r>
          <a:endParaRPr lang="ru-RU" sz="1300" kern="1200" dirty="0"/>
        </a:p>
      </dsp:txBody>
      <dsp:txXfrm>
        <a:off x="1107" y="0"/>
        <a:ext cx="2016228" cy="576063"/>
      </dsp:txXfrm>
    </dsp:sp>
    <dsp:sp modelId="{6FE657E1-EA24-493F-B396-264C12A78508}">
      <dsp:nvSpPr>
        <dsp:cNvPr id="0" name=""/>
        <dsp:cNvSpPr/>
      </dsp:nvSpPr>
      <dsp:spPr>
        <a:xfrm>
          <a:off x="1729303" y="0"/>
          <a:ext cx="2160244" cy="576063"/>
        </a:xfrm>
        <a:prstGeom prst="chevron">
          <a:avLst/>
        </a:prstGeom>
        <a:gradFill rotWithShape="0">
          <a:gsLst>
            <a:gs pos="0">
              <a:schemeClr val="accent3">
                <a:shade val="80000"/>
                <a:hueOff val="54727"/>
                <a:satOff val="-358"/>
                <a:lumOff val="6139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54727"/>
                <a:satOff val="-358"/>
                <a:lumOff val="6139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54727"/>
                <a:satOff val="-358"/>
                <a:lumOff val="613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Приспособление</a:t>
          </a:r>
          <a:endParaRPr lang="ru-RU" sz="1300" kern="1200" dirty="0"/>
        </a:p>
      </dsp:txBody>
      <dsp:txXfrm>
        <a:off x="2017335" y="0"/>
        <a:ext cx="1584181" cy="576063"/>
      </dsp:txXfrm>
    </dsp:sp>
    <dsp:sp modelId="{5D34719D-C8B6-44A1-A594-DC858A232551}">
      <dsp:nvSpPr>
        <dsp:cNvPr id="0" name=""/>
        <dsp:cNvSpPr/>
      </dsp:nvSpPr>
      <dsp:spPr>
        <a:xfrm>
          <a:off x="3457498" y="0"/>
          <a:ext cx="2160244" cy="576063"/>
        </a:xfrm>
        <a:prstGeom prst="chevron">
          <a:avLst/>
        </a:prstGeom>
        <a:gradFill rotWithShape="0">
          <a:gsLst>
            <a:gs pos="0">
              <a:schemeClr val="accent3">
                <a:shade val="80000"/>
                <a:hueOff val="109454"/>
                <a:satOff val="-716"/>
                <a:lumOff val="12277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109454"/>
                <a:satOff val="-716"/>
                <a:lumOff val="12277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109454"/>
                <a:satOff val="-716"/>
                <a:lumOff val="1227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Избегание</a:t>
          </a:r>
          <a:endParaRPr lang="ru-RU" sz="1300" kern="1200" dirty="0"/>
        </a:p>
      </dsp:txBody>
      <dsp:txXfrm>
        <a:off x="3745530" y="0"/>
        <a:ext cx="1584181" cy="576063"/>
      </dsp:txXfrm>
    </dsp:sp>
    <dsp:sp modelId="{8880A87A-CB93-4881-9BDD-1B9B995B2E0F}">
      <dsp:nvSpPr>
        <dsp:cNvPr id="0" name=""/>
        <dsp:cNvSpPr/>
      </dsp:nvSpPr>
      <dsp:spPr>
        <a:xfrm>
          <a:off x="5185693" y="0"/>
          <a:ext cx="2160244" cy="576063"/>
        </a:xfrm>
        <a:prstGeom prst="chevron">
          <a:avLst/>
        </a:prstGeom>
        <a:gradFill rotWithShape="0">
          <a:gsLst>
            <a:gs pos="0">
              <a:schemeClr val="accent3">
                <a:shade val="80000"/>
                <a:hueOff val="164180"/>
                <a:satOff val="-1073"/>
                <a:lumOff val="18416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164180"/>
                <a:satOff val="-1073"/>
                <a:lumOff val="18416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164180"/>
                <a:satOff val="-1073"/>
                <a:lumOff val="1841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Компромисс</a:t>
          </a:r>
          <a:endParaRPr lang="ru-RU" sz="1300" kern="1200" dirty="0"/>
        </a:p>
      </dsp:txBody>
      <dsp:txXfrm>
        <a:off x="5473725" y="0"/>
        <a:ext cx="1584181" cy="576063"/>
      </dsp:txXfrm>
    </dsp:sp>
    <dsp:sp modelId="{4E2C7AC5-97BD-4EFA-B1BD-43AEB2772279}">
      <dsp:nvSpPr>
        <dsp:cNvPr id="0" name=""/>
        <dsp:cNvSpPr/>
      </dsp:nvSpPr>
      <dsp:spPr>
        <a:xfrm>
          <a:off x="6913889" y="0"/>
          <a:ext cx="2160244" cy="576063"/>
        </a:xfrm>
        <a:prstGeom prst="chevron">
          <a:avLst/>
        </a:prstGeom>
        <a:gradFill rotWithShape="0">
          <a:gsLst>
            <a:gs pos="0">
              <a:schemeClr val="accent3">
                <a:shade val="80000"/>
                <a:hueOff val="218907"/>
                <a:satOff val="-1431"/>
                <a:lumOff val="24554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218907"/>
                <a:satOff val="-1431"/>
                <a:lumOff val="24554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218907"/>
                <a:satOff val="-1431"/>
                <a:lumOff val="2455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Сотрудничество</a:t>
          </a:r>
          <a:endParaRPr lang="ru-RU" sz="1300" kern="1200" dirty="0"/>
        </a:p>
      </dsp:txBody>
      <dsp:txXfrm>
        <a:off x="7201921" y="0"/>
        <a:ext cx="1584181" cy="5760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>
            <a:alpha val="2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5514" y="476672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ru-RU" sz="6600" b="1" dirty="0" smtClean="0">
                <a:solidFill>
                  <a:srgbClr val="CC0000"/>
                </a:solidFill>
              </a:rPr>
              <a:t>Конфликт</a:t>
            </a:r>
            <a:br>
              <a:rPr lang="ru-RU" sz="6600" b="1" dirty="0" smtClean="0">
                <a:solidFill>
                  <a:srgbClr val="CC0000"/>
                </a:solidFill>
              </a:rPr>
            </a:br>
            <a:r>
              <a:rPr lang="ru-RU" sz="6600" b="1" dirty="0" smtClean="0">
                <a:solidFill>
                  <a:srgbClr val="00B050"/>
                </a:solidFill>
              </a:rPr>
              <a:t>и его разрешение</a:t>
            </a:r>
            <a:endParaRPr lang="ru-RU" sz="6600" b="1" dirty="0">
              <a:solidFill>
                <a:srgbClr val="00B050"/>
              </a:solidFill>
            </a:endParaRPr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 rot="842346">
            <a:off x="6651157" y="3303563"/>
            <a:ext cx="2112383" cy="1372634"/>
          </a:xfrm>
          <a:prstGeom prst="wedgeRoundRectCallout">
            <a:avLst>
              <a:gd name="adj1" fmla="val -15884"/>
              <a:gd name="adj2" fmla="val 70915"/>
              <a:gd name="adj3" fmla="val 16667"/>
            </a:avLst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-/+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Овальная выноска 4"/>
          <p:cNvSpPr/>
          <p:nvPr/>
        </p:nvSpPr>
        <p:spPr>
          <a:xfrm rot="20327716">
            <a:off x="265534" y="2770582"/>
            <a:ext cx="1835171" cy="1811764"/>
          </a:xfrm>
          <a:prstGeom prst="wedgeEllipseCallou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Что?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5301208"/>
            <a:ext cx="6871576" cy="1015663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r>
              <a:rPr lang="ru-RU" sz="2000" b="0" i="0" u="none" strike="noStrike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«</a:t>
            </a:r>
            <a:r>
              <a:rPr lang="ru-RU" sz="2000" b="0" i="1" u="none" strike="noStrike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Конфликтные ситуации неизбежны, но умный ищет выход из них, а дурак — вход</a:t>
            </a:r>
            <a:r>
              <a:rPr lang="ru-RU" sz="2000" b="0" i="0" u="none" strike="noStrike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.»</a:t>
            </a:r>
          </a:p>
          <a:p>
            <a:pPr algn="r"/>
            <a:r>
              <a:rPr lang="ru-RU" sz="1600" b="0" i="0" u="none" strike="noStrike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Губарев В</a:t>
            </a:r>
            <a:r>
              <a:rPr lang="ru-RU" sz="2000" b="0" i="0" u="none" strike="noStrike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.</a:t>
            </a:r>
            <a:endParaRPr lang="ru-RU" sz="20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326" y="2204864"/>
            <a:ext cx="3271977" cy="1725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11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6633"/>
            <a:ext cx="7772400" cy="1008112"/>
          </a:xfrm>
        </p:spPr>
        <p:txBody>
          <a:bodyPr>
            <a:normAutofit/>
          </a:bodyPr>
          <a:lstStyle/>
          <a:p>
            <a:r>
              <a:rPr lang="ru-RU" sz="3600" b="1" dirty="0"/>
              <a:t>Стратегии поведения в конфликте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100392" y="260648"/>
            <a:ext cx="8159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/>
              <a:t>Конфликт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04256985"/>
              </p:ext>
            </p:extLst>
          </p:nvPr>
        </p:nvGraphicFramePr>
        <p:xfrm>
          <a:off x="107504" y="980728"/>
          <a:ext cx="9075241" cy="576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212370"/>
              </p:ext>
            </p:extLst>
          </p:nvPr>
        </p:nvGraphicFramePr>
        <p:xfrm>
          <a:off x="251518" y="1700808"/>
          <a:ext cx="8664802" cy="2699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32401">
                  <a:extLst>
                    <a:ext uri="{9D8B030D-6E8A-4147-A177-3AD203B41FA5}">
                      <a16:colId xmlns:a16="http://schemas.microsoft.com/office/drawing/2014/main" val="1722012944"/>
                    </a:ext>
                  </a:extLst>
                </a:gridCol>
                <a:gridCol w="4332401">
                  <a:extLst>
                    <a:ext uri="{9D8B030D-6E8A-4147-A177-3AD203B41FA5}">
                      <a16:colId xmlns:a16="http://schemas.microsoft.com/office/drawing/2014/main" val="208954722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Стратегия поведения в конфликте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Условия уместного применения стратегии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0764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1.Соперничество,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конкуренция все усилия направлены на достижение только собственного выигрыша, не учитывая интересы другого (это стратегия «выиграть/проиграть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»)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исход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конфликта важен для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вас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вы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обладаете достаточным авторитетом для принятия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решения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5258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2.Приспособление -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принесение в жертву собственных интересов ради другого; подчинение, уступчивость, не учитывая собственных интересов; тенденция сглаживания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противоречий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вас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не особенно волнует конфликт, вы хотите сохранить мир и добрые отношения с другими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людьми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у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вас мало шансов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победить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вы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считаете, что итог намного важнее для другого человека, а не для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вас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291952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052895"/>
              </p:ext>
            </p:extLst>
          </p:nvPr>
        </p:nvGraphicFramePr>
        <p:xfrm>
          <a:off x="251517" y="4356570"/>
          <a:ext cx="8664803" cy="18052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6392">
                  <a:extLst>
                    <a:ext uri="{9D8B030D-6E8A-4147-A177-3AD203B41FA5}">
                      <a16:colId xmlns:a16="http://schemas.microsoft.com/office/drawing/2014/main" val="1123185844"/>
                    </a:ext>
                  </a:extLst>
                </a:gridCol>
                <a:gridCol w="4308411">
                  <a:extLst>
                    <a:ext uri="{9D8B030D-6E8A-4147-A177-3AD203B41FA5}">
                      <a16:colId xmlns:a16="http://schemas.microsoft.com/office/drawing/2014/main" val="25301610"/>
                    </a:ext>
                  </a:extLst>
                </a:gridCol>
              </a:tblGrid>
              <a:tr h="18052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3.Избегание (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уход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от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конфликта)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-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игнорирование интересов своих и интересов другого человека, стремление выйти из конфликтной ситуации, не решая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ее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2" marR="56402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исход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конфликта не очень важен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вам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вы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знаете, что не можете решить в конфликт в вашу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пользу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необходимо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расслабить высокую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напряженность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вам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кажется, что лучше отложить обсуждение, потому что открытое обсуждение может ухудшить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ситуацию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2" marR="56402" marT="0" marB="0"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76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9205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050235" y="105599"/>
            <a:ext cx="8159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/>
              <a:t>Конфликт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8052" y="105599"/>
            <a:ext cx="877928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/>
              <a:t>Стратегии поведения в конфликте </a:t>
            </a:r>
            <a:r>
              <a:rPr lang="ru-RU" sz="2000" dirty="0" smtClean="0"/>
              <a:t>продолжение</a:t>
            </a:r>
            <a:endParaRPr lang="ru-RU" sz="3600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4050931762"/>
              </p:ext>
            </p:extLst>
          </p:nvPr>
        </p:nvGraphicFramePr>
        <p:xfrm>
          <a:off x="107504" y="5884527"/>
          <a:ext cx="9075241" cy="576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349399"/>
              </p:ext>
            </p:extLst>
          </p:nvPr>
        </p:nvGraphicFramePr>
        <p:xfrm>
          <a:off x="107504" y="1639231"/>
          <a:ext cx="8928992" cy="38637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89218">
                  <a:extLst>
                    <a:ext uri="{9D8B030D-6E8A-4147-A177-3AD203B41FA5}">
                      <a16:colId xmlns:a16="http://schemas.microsoft.com/office/drawing/2014/main" val="1123185844"/>
                    </a:ext>
                  </a:extLst>
                </a:gridCol>
                <a:gridCol w="4439774">
                  <a:extLst>
                    <a:ext uri="{9D8B030D-6E8A-4147-A177-3AD203B41FA5}">
                      <a16:colId xmlns:a16="http://schemas.microsoft.com/office/drawing/2014/main" val="25301610"/>
                    </a:ext>
                  </a:extLst>
                </a:gridCol>
              </a:tblGrid>
              <a:tr h="340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Стратегия поведения в конфликте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2" marR="56402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Условия уместного применения стратегии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2" marR="56402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136758"/>
                  </a:ext>
                </a:extLst>
              </a:tr>
              <a:tr h="3409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4.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Компромисс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-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урегулирование разногласий через взаимные уступки и взаимные потери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(частично проиграть/ частично выиграть)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2" marR="564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обе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стороны обладают одинаковой властью и имеют взаимоисключающие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интересы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необходимо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получить решение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быстро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вас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устраивает временное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решение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другие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подходы оказались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неэффективными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вы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предпочитаете получить хоть что-то, чем потерять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все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2" marR="564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376501"/>
                  </a:ext>
                </a:extLst>
              </a:tr>
              <a:tr h="18052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5.Сотрудничество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-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интеграция, направленная на поиск решения, удовлетворяющего интересы обеих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сторон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2" marR="56402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решение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проблемы очень важно для обеих сторон, и никто не хочет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устраниться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есть время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для работы над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проблемой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у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нас тесные отношения с другой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стороной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обе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стороны способны изложить суть своих интересов и выслушать друг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друга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2" marR="56402" marT="0" marB="0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964156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975903" y="6642556"/>
            <a:ext cx="189026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</a:rPr>
              <a:t>(по В.И. Екимова, Т.В. Золотова, 2008)</a:t>
            </a:r>
            <a:endParaRPr lang="ru-RU" sz="800" dirty="0"/>
          </a:p>
        </p:txBody>
      </p:sp>
      <p:sp>
        <p:nvSpPr>
          <p:cNvPr id="2" name="TextBox 1"/>
          <p:cNvSpPr txBox="1"/>
          <p:nvPr/>
        </p:nvSpPr>
        <p:spPr>
          <a:xfrm>
            <a:off x="648680" y="848615"/>
            <a:ext cx="7992888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При том, что всегда предпочтительнее сотрудничество, нет хороших и плохих стратегий поведения. Есть уместные в данной ситуации и неуместные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624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311952" cy="634082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Принципы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конструктивного</a:t>
            </a:r>
            <a:r>
              <a:rPr lang="ru-RU" sz="2800" b="1" dirty="0"/>
              <a:t> разрешения конфликтов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2"/>
            <a:ext cx="8229600" cy="5546650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ru-RU" sz="1600" b="1" i="1" dirty="0" smtClean="0"/>
              <a:t>Принцип «выхода чувств»</a:t>
            </a:r>
          </a:p>
          <a:p>
            <a:pPr marL="0" indent="0" algn="ctr">
              <a:buNone/>
            </a:pPr>
            <a:r>
              <a:rPr lang="ru-RU" sz="2000" b="1" i="1" dirty="0" smtClean="0"/>
              <a:t>-</a:t>
            </a:r>
            <a:r>
              <a:rPr lang="ru-RU" sz="1600" i="1" dirty="0" smtClean="0"/>
              <a:t>                             </a:t>
            </a:r>
            <a:r>
              <a:rPr lang="ru-RU" sz="2000" b="1" i="1" dirty="0" smtClean="0"/>
              <a:t>+</a:t>
            </a:r>
          </a:p>
          <a:p>
            <a:pPr marL="0" indent="0" algn="ctr">
              <a:buNone/>
            </a:pPr>
            <a:endParaRPr lang="ru-RU" sz="1400" b="1" i="1" dirty="0" smtClean="0"/>
          </a:p>
          <a:p>
            <a:r>
              <a:rPr lang="ru-RU" sz="1600" b="1" i="1" dirty="0" smtClean="0"/>
              <a:t>Принцип «эмоционального возмещения»</a:t>
            </a:r>
          </a:p>
          <a:p>
            <a:pPr marL="0" indent="0" algn="ctr">
              <a:buNone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Вы соглашаетесь с тем, что он ощущает себя «жертвой» конфликта (даже если это не так), тогда обращение к его разуму и совести (если он не прав) будет действенным и приведет к раскаянию</a:t>
            </a:r>
          </a:p>
          <a:p>
            <a:pPr marL="0" indent="0" algn="ctr">
              <a:buNone/>
            </a:pPr>
            <a:endParaRPr lang="ru-RU" sz="14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600" b="1" i="1" dirty="0" smtClean="0"/>
              <a:t>Принцип «авторитетного третьего»</a:t>
            </a:r>
          </a:p>
          <a:p>
            <a:pPr marL="0" indent="0" algn="ctr">
              <a:buNone/>
            </a:pPr>
            <a:r>
              <a:rPr lang="ru-RU" sz="1500" dirty="0" smtClean="0">
                <a:solidFill>
                  <a:schemeClr val="accent5">
                    <a:lumMod val="75000"/>
                  </a:schemeClr>
                </a:solidFill>
              </a:rPr>
              <a:t>передача одному из противников доброго мнения о нем другого противника</a:t>
            </a:r>
          </a:p>
          <a:p>
            <a:pPr marL="0" indent="0" algn="ctr">
              <a:buNone/>
            </a:pPr>
            <a:endParaRPr lang="ru-RU" sz="15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sz="1600" b="1" i="1" dirty="0" smtClean="0"/>
              <a:t>Принцип «обнажения агрессии»</a:t>
            </a:r>
            <a:endParaRPr lang="ru-RU" sz="1600" b="1" dirty="0" smtClean="0"/>
          </a:p>
          <a:p>
            <a:pPr marL="0" indent="0" algn="ctr">
              <a:buNone/>
            </a:pPr>
            <a:r>
              <a:rPr lang="ru-RU" sz="1400" dirty="0" smtClean="0">
                <a:solidFill>
                  <a:srgbClr val="00B0F0"/>
                </a:solidFill>
              </a:rPr>
              <a:t>побуждение к ссоре в присутствии компетентного третьего</a:t>
            </a:r>
          </a:p>
          <a:p>
            <a:r>
              <a:rPr lang="ru-RU" sz="1600" b="1" i="1" dirty="0" smtClean="0"/>
              <a:t>Принцип «принудительного слушания оппонента»</a:t>
            </a:r>
          </a:p>
          <a:p>
            <a:pPr marL="0" indent="0" algn="ctr">
              <a:buNone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Иногда достаточно просто выслушать другого человека, его мнение</a:t>
            </a:r>
            <a:endParaRPr lang="ru-RU" sz="16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1600" b="1" i="1" dirty="0" smtClean="0"/>
              <a:t>Принцип «обмена позиций</a:t>
            </a:r>
            <a:r>
              <a:rPr lang="ru-RU" sz="1600" b="1" dirty="0" smtClean="0"/>
              <a:t>»</a:t>
            </a:r>
          </a:p>
          <a:p>
            <a:pPr marL="0" indent="0" algn="ctr">
              <a:buNone/>
            </a:pPr>
            <a:r>
              <a:rPr lang="ru-RU" sz="1500" dirty="0" err="1" smtClean="0">
                <a:solidFill>
                  <a:srgbClr val="00B050"/>
                </a:solidFill>
              </a:rPr>
              <a:t>Децентрация</a:t>
            </a:r>
            <a:r>
              <a:rPr lang="ru-RU" sz="1500" dirty="0" smtClean="0">
                <a:solidFill>
                  <a:srgbClr val="00B050"/>
                </a:solidFill>
              </a:rPr>
              <a:t> – встань в позицию другого участника общения, пойми его взгляд на ситуацию</a:t>
            </a:r>
            <a:endParaRPr lang="ru-RU" sz="15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ru-RU" sz="1600" dirty="0" smtClean="0">
              <a:solidFill>
                <a:srgbClr val="00B050"/>
              </a:solidFill>
            </a:endParaRPr>
          </a:p>
          <a:p>
            <a:r>
              <a:rPr lang="ru-RU" sz="1600" b="1" i="1" dirty="0" smtClean="0"/>
              <a:t>Принцип «расширения духовного горизонта»</a:t>
            </a:r>
          </a:p>
          <a:p>
            <a:pPr marL="0" indent="0">
              <a:buNone/>
            </a:pPr>
            <a:r>
              <a:rPr lang="ru-RU" sz="1600" i="1" dirty="0" smtClean="0">
                <a:solidFill>
                  <a:schemeClr val="accent3">
                    <a:lumMod val="75000"/>
                  </a:schemeClr>
                </a:solidFill>
              </a:rPr>
              <a:t>-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показ недобросовестности аргументации, мелочности и </a:t>
            </a:r>
            <a:r>
              <a:rPr lang="ru-RU" sz="1400" dirty="0" err="1" smtClean="0">
                <a:solidFill>
                  <a:schemeClr val="accent3">
                    <a:lumMod val="75000"/>
                  </a:schemeClr>
                </a:solidFill>
              </a:rPr>
              <a:t>непринципиальности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 причин конфликта</a:t>
            </a:r>
          </a:p>
          <a:p>
            <a:pPr marL="0" indent="0">
              <a:buNone/>
            </a:pP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- единство соперников в ценностях более высокого порядка</a:t>
            </a:r>
            <a:endParaRPr lang="ru-RU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4186300" y="1628800"/>
            <a:ext cx="936104" cy="144016"/>
          </a:xfrm>
          <a:prstGeom prst="rightArrow">
            <a:avLst/>
          </a:prstGeom>
          <a:solidFill>
            <a:srgbClr val="CCFFCC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CFFCC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56376" y="6525344"/>
            <a:ext cx="105189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</a:rPr>
              <a:t>(Леонов Н.И., 2006)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4284493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208" y="260648"/>
            <a:ext cx="8229600" cy="468052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Ситуация 2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i="1" dirty="0"/>
              <a:t>Егор оставил свой рюкзак у кабинета, но со звонком не смог его найти. Его товарищ Олег говорит, что он, кажется, видел, как одноклассник Игорь нес рюкзак на другой этаж, и они спросили Игоря, где рюкзак. Игорь ответил: «Вчера Егор мой рюкзак спрятал и не сказал где, пусть теперь свой сам ищет». Пока ребята бегали по всем этажам в поисках рюкзака, они сильно опоздали на урок математики.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480208" y="5013177"/>
            <a:ext cx="8229600" cy="1512168"/>
          </a:xfrm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Опишите конфликтную ситуацию и стороны конфликта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Предложите варианты конструктивного решения конфликта. Какие стратегии и принципы поведения в конфликте здесь целесообразно применить?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940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8418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Ситуация 3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i="1" dirty="0"/>
              <a:t>Илья не заметно для Семёна списал у него контрольную работу. Учитель увидел две одинаковые работы, но так как Илья учился лучше Семёна, решил, что списывал Семён, и поставил ему двойку, да еще отругал его при всем классе. Из-за этой двойки итоговая оценка Семёна за триместр ухудшилась.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365104"/>
            <a:ext cx="8229600" cy="2088232"/>
          </a:xfrm>
          <a:ln>
            <a:solidFill>
              <a:schemeClr val="accent5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600" dirty="0">
                <a:solidFill>
                  <a:schemeClr val="accent5">
                    <a:lumMod val="50000"/>
                  </a:schemeClr>
                </a:solidFill>
              </a:rPr>
              <a:t>Опишите конфликтную ситуацию и стороны конфликта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>
                <a:solidFill>
                  <a:schemeClr val="accent5">
                    <a:lumMod val="50000"/>
                  </a:schemeClr>
                </a:solidFill>
              </a:rPr>
              <a:t>Предложите варианты конструктивного решения конфликта. Какие стратегии и принципы поведения в конфликте здесь целесообразно применить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endParaRPr lang="ru-RU" sz="26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030339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Урегулирование </a:t>
            </a:r>
            <a:r>
              <a:rPr lang="ru-RU" sz="2400" b="1" dirty="0"/>
              <a:t>конфликтов с помощью третьей стороны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b="1" i="1" dirty="0"/>
              <a:t>Арбитраж</a:t>
            </a:r>
            <a:r>
              <a:rPr lang="ru-RU" dirty="0"/>
              <a:t> – выслушивает мнение каждой из противоположных сторон и принимает обязательное для всех решение.</a:t>
            </a:r>
          </a:p>
          <a:p>
            <a:pPr lvl="0"/>
            <a:r>
              <a:rPr lang="ru-RU" b="1" i="1" dirty="0" err="1"/>
              <a:t>Медиаторство</a:t>
            </a:r>
            <a:r>
              <a:rPr lang="ru-RU" b="1" dirty="0"/>
              <a:t> </a:t>
            </a:r>
            <a:r>
              <a:rPr lang="ru-RU" dirty="0"/>
              <a:t>– сначала ослабить конфликт, затем подготовить почву для принятия взвешенных решений, выработать новое, более реальное и конструктивное отношение к проблеме. Рекомендации медиатора не обязательны к исполнению.</a:t>
            </a:r>
          </a:p>
          <a:p>
            <a:pPr lvl="0"/>
            <a:r>
              <a:rPr lang="ru-RU" b="1" i="1" dirty="0" err="1"/>
              <a:t>Фасилитация</a:t>
            </a:r>
            <a:r>
              <a:rPr lang="ru-RU" dirty="0"/>
              <a:t> – помощь сторонам в поиске общего понимания их отношений, ясном определении целей каждого, открытии вариантов, которые удовлетворяют интересам всех.</a:t>
            </a:r>
          </a:p>
          <a:p>
            <a:r>
              <a:rPr lang="ru-RU" b="1" i="1" dirty="0"/>
              <a:t>Примирение</a:t>
            </a:r>
            <a:r>
              <a:rPr lang="ru-RU" dirty="0"/>
              <a:t> - не столько улаживание вопросов, сколько процесс, с помощью которого конфликт прекращается.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626621" y="6347261"/>
            <a:ext cx="209384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ru-RU" sz="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В.И.Екимова</a:t>
            </a: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Т.В.Золотова</a:t>
            </a: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</a:rPr>
              <a:t>, 2008, с. </a:t>
            </a:r>
            <a:r>
              <a:rPr lang="ru-RU" sz="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25-26)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3167500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Ситуация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20162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Два друга поссорились из-за того, что первый не дал списать второму на контрольной работе по математике. </a:t>
            </a:r>
          </a:p>
          <a:p>
            <a:pPr marL="0" indent="0">
              <a:buNone/>
            </a:pPr>
            <a:r>
              <a:rPr lang="ru-RU" dirty="0" smtClean="0"/>
              <a:t>Оба друга просят вас разрешить их спор.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63588" y="4293096"/>
            <a:ext cx="7416824" cy="1785104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200" dirty="0" smtClean="0"/>
              <a:t>Какой </a:t>
            </a:r>
            <a:r>
              <a:rPr lang="ru-RU" sz="2200" dirty="0"/>
              <a:t>вид урегулирования конфликтов с помощью третьей стороны вы выбираете в этой </a:t>
            </a:r>
            <a:r>
              <a:rPr lang="ru-RU" sz="2200" dirty="0" smtClean="0"/>
              <a:t>ситуации?</a:t>
            </a:r>
          </a:p>
          <a:p>
            <a:pPr marL="457200" indent="-457200">
              <a:buAutoNum type="arabicPeriod"/>
            </a:pPr>
            <a:r>
              <a:rPr lang="ru-RU" sz="2200" dirty="0" smtClean="0"/>
              <a:t>Помогите друзьям конструктивно разрешить их конфликт так, чтобы вы не стали участником конфликта. </a:t>
            </a:r>
            <a:r>
              <a:rPr lang="ru-RU" sz="2200" smtClean="0"/>
              <a:t>Опишите </a:t>
            </a:r>
            <a:r>
              <a:rPr lang="ru-RU" sz="2200" dirty="0" smtClean="0"/>
              <a:t>кратко ваши действия.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969722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20689"/>
            <a:ext cx="8229600" cy="1152128"/>
          </a:xfrm>
          <a:solidFill>
            <a:srgbClr val="CCFFCC">
              <a:alpha val="57000"/>
            </a:srgb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 smtClean="0"/>
              <a:t>Конфликт </a:t>
            </a:r>
            <a:r>
              <a:rPr lang="ru-RU" sz="2400" dirty="0" smtClean="0"/>
              <a:t>- это </a:t>
            </a:r>
            <a:r>
              <a:rPr lang="ru-RU" sz="2400" b="1" i="1" dirty="0">
                <a:solidFill>
                  <a:srgbClr val="7030A0"/>
                </a:solidFill>
              </a:rPr>
              <a:t>противоборство сторон </a:t>
            </a:r>
            <a:r>
              <a:rPr lang="ru-RU" sz="2400" b="1" i="1" dirty="0" smtClean="0">
                <a:solidFill>
                  <a:srgbClr val="7030A0"/>
                </a:solidFill>
              </a:rPr>
              <a:t>взаимодействия</a:t>
            </a:r>
            <a:r>
              <a:rPr lang="ru-RU" sz="2400" dirty="0" smtClean="0"/>
              <a:t>, имеющих </a:t>
            </a:r>
            <a:r>
              <a:rPr lang="ru-RU" sz="2400" dirty="0"/>
              <a:t>противоположно направленные мотивы, цели и </a:t>
            </a:r>
            <a:r>
              <a:rPr lang="ru-RU" sz="2400" dirty="0" smtClean="0"/>
              <a:t>интересы                                                                                 </a:t>
            </a:r>
            <a:r>
              <a:rPr lang="ru-RU" sz="900" dirty="0" smtClean="0"/>
              <a:t>(</a:t>
            </a:r>
            <a:r>
              <a:rPr lang="ru-RU" sz="900" dirty="0"/>
              <a:t>Буртовая Е.В. 2002 С. 3)</a:t>
            </a:r>
          </a:p>
          <a:p>
            <a:pPr marL="0" indent="0" algn="r">
              <a:buNone/>
            </a:pPr>
            <a:endParaRPr lang="ru-RU" sz="900" dirty="0"/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672280290"/>
              </p:ext>
            </p:extLst>
          </p:nvPr>
        </p:nvGraphicFramePr>
        <p:xfrm>
          <a:off x="1043608" y="2569012"/>
          <a:ext cx="6984776" cy="3920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03648" y="1916834"/>
            <a:ext cx="1580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противоречие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148064" y="1942452"/>
            <a:ext cx="1546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столкновение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1115616" y="1916834"/>
            <a:ext cx="14401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1763688" y="2286166"/>
            <a:ext cx="12961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211960" y="1988840"/>
            <a:ext cx="14401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5729300" y="1988840"/>
            <a:ext cx="12961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ятно 1 12"/>
          <p:cNvSpPr/>
          <p:nvPr/>
        </p:nvSpPr>
        <p:spPr>
          <a:xfrm>
            <a:off x="5594635" y="1808822"/>
            <a:ext cx="269329" cy="216023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21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6040669"/>
              </p:ext>
            </p:extLst>
          </p:nvPr>
        </p:nvGraphicFramePr>
        <p:xfrm>
          <a:off x="457200" y="980729"/>
          <a:ext cx="822960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668344" y="260648"/>
            <a:ext cx="8159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/>
              <a:t>Конфликт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5661248"/>
            <a:ext cx="7056784" cy="707886"/>
          </a:xfrm>
          <a:prstGeom prst="rect">
            <a:avLst/>
          </a:prstGeom>
          <a:solidFill>
            <a:srgbClr val="CCFFCC"/>
          </a:solidFill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spc="-3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Не всегда </a:t>
            </a:r>
            <a:r>
              <a:rPr lang="ru-RU" sz="2000" spc="-35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конфликтов </a:t>
            </a:r>
            <a:r>
              <a:rPr lang="ru-RU" sz="2000" spc="-3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необходимо избегать, надо просто знать о конструктивных способах их разрешения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9022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Стадии конфликта</a:t>
            </a:r>
            <a:endParaRPr lang="ru-RU" sz="4000" b="1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222448967"/>
              </p:ext>
            </p:extLst>
          </p:nvPr>
        </p:nvGraphicFramePr>
        <p:xfrm>
          <a:off x="899592" y="1417638"/>
          <a:ext cx="7488832" cy="4747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653136"/>
            <a:ext cx="2079104" cy="2079104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53833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15967"/>
            <a:ext cx="7772400" cy="504113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Структура</a:t>
            </a:r>
            <a:r>
              <a:rPr lang="ru-RU" sz="3600" b="1" dirty="0"/>
              <a:t> конфликта</a:t>
            </a:r>
            <a:endParaRPr lang="ru-RU" sz="36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097584843"/>
              </p:ext>
            </p:extLst>
          </p:nvPr>
        </p:nvGraphicFramePr>
        <p:xfrm>
          <a:off x="323529" y="838272"/>
          <a:ext cx="8160744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668344" y="260648"/>
            <a:ext cx="8159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/>
              <a:t>Конфликт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998861" y="6642556"/>
            <a:ext cx="214513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</a:rPr>
              <a:t>(В.И. Екимова, Т.В. Золотова, 2008, с. 16-17)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3133389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841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Ситуация 1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i="1" dirty="0"/>
              <a:t>Одноклассники, активно общающиеся в беседе в ВК, много шутили по поводу того, что все гуманитарии излишне болтливы. Это сильно задело Семёна, который учится на гуманитарном профиле, но он не стал комментировать эти шутки.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365104"/>
            <a:ext cx="8229600" cy="1761059"/>
          </a:xfrm>
          <a:ln>
            <a:solidFill>
              <a:schemeClr val="accent5">
                <a:lumMod val="50000"/>
              </a:schemeClr>
            </a:solidFill>
          </a:ln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Есть ли конфликт?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Если да, то опишите конфликтную ситуацию и стороны конфликта.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747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474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rgbClr val="FF0000"/>
                </a:solidFill>
              </a:rPr>
              <a:t>Не переходить на личности</a:t>
            </a:r>
            <a:r>
              <a:rPr lang="ru-RU" dirty="0"/>
              <a:t>. </a:t>
            </a:r>
            <a:r>
              <a:rPr lang="ru-RU" b="1" dirty="0"/>
              <a:t>Предмет спора</a:t>
            </a:r>
            <a:r>
              <a:rPr lang="ru-RU" dirty="0"/>
              <a:t> – конкретная </a:t>
            </a:r>
            <a:r>
              <a:rPr lang="ru-RU" dirty="0" smtClean="0"/>
              <a:t>ситуация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Основные рекомендации по поведению в конфликте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3717033"/>
            <a:ext cx="8126288" cy="2304256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smtClean="0"/>
              <a:t>«</a:t>
            </a:r>
            <a:r>
              <a:rPr lang="ru-RU" sz="2400" i="1" smtClean="0"/>
              <a:t>При деловом конфликте идет обсуждение проблемы. В психологическом конфликте обсуждаются личности. Психологический конфликт идет до взаимного уничтожения, а деловой решает проблему и сближает партнеров</a:t>
            </a:r>
            <a:r>
              <a:rPr lang="ru-RU" sz="2400" smtClean="0"/>
              <a:t>.»</a:t>
            </a:r>
          </a:p>
          <a:p>
            <a:pPr marL="0" indent="0" algn="r">
              <a:buFont typeface="Arial" pitchFamily="34" charset="0"/>
              <a:buNone/>
            </a:pPr>
            <a:r>
              <a:rPr lang="ru-RU" sz="2400" smtClean="0"/>
              <a:t>Литвак М.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28536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Основные рекомендации по поведению в конфликте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2088230"/>
          </a:xfrm>
          <a:ln>
            <a:solidFill>
              <a:schemeClr val="accent3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ru-RU" sz="2800" dirty="0" smtClean="0">
                <a:solidFill>
                  <a:srgbClr val="7030A0"/>
                </a:solidFill>
              </a:rPr>
              <a:t>Спокойный вежливый тон/</a:t>
            </a:r>
            <a:r>
              <a:rPr lang="ru-RU" sz="2800" b="1" dirty="0" smtClean="0">
                <a:solidFill>
                  <a:srgbClr val="7030A0"/>
                </a:solidFill>
              </a:rPr>
              <a:t>контроль эмоций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Внимательное слушание</a:t>
            </a:r>
            <a:r>
              <a:rPr lang="ru-RU" sz="2800" dirty="0" smtClean="0"/>
              <a:t>. </a:t>
            </a:r>
            <a:r>
              <a:rPr lang="ru-RU" sz="2800" dirty="0"/>
              <a:t>Активное слушание: </a:t>
            </a:r>
            <a:r>
              <a:rPr lang="ru-RU" sz="2800" dirty="0" err="1"/>
              <a:t>перефраз</a:t>
            </a:r>
            <a:r>
              <a:rPr lang="ru-RU" sz="2800" dirty="0"/>
              <a:t>, уточнение, эхо, ага-реакция…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ru-RU" sz="2800" b="1" dirty="0" smtClean="0">
                <a:solidFill>
                  <a:srgbClr val="00B050"/>
                </a:solidFill>
              </a:rPr>
              <a:t>Поиск положительного в аргументах соперника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508104" y="6453336"/>
            <a:ext cx="310533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ru-RU" sz="800" dirty="0"/>
              <a:t>Васильев Н.Н., 2008, с. </a:t>
            </a:r>
            <a:r>
              <a:rPr lang="ru-RU" sz="800" dirty="0" smtClean="0"/>
              <a:t>141-143; </a:t>
            </a:r>
            <a:r>
              <a:rPr lang="ru-RU" sz="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Королькова</a:t>
            </a:r>
            <a:r>
              <a:rPr lang="ru-RU" sz="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</a:rPr>
              <a:t>Е.С., 2007, стр. </a:t>
            </a:r>
            <a:r>
              <a:rPr lang="ru-RU" sz="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76-77)</a:t>
            </a:r>
            <a:endParaRPr lang="ru-RU" sz="8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726741" y="3068960"/>
            <a:ext cx="7886700" cy="33123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«</a:t>
            </a:r>
            <a:r>
              <a:rPr lang="ru-RU" sz="2000" i="1" dirty="0" smtClean="0"/>
              <a:t>Мы привыкли думать, что, возражая кому-то, мы неминуемо вступаем с этим человеком в конфликт, который обязательно должен выявить победителя и побежденного или ущемить чье-то самолюбие. Но давайте не будем воспринимать все в таком свете. Давайте всегда искать между нами что-то общее. Секрет успеха заключается в том, чтобы с самого начала проявить заинтересованность в точке зрения собеседника. Я совершенно уверен, что это под силу каждому из нас.</a:t>
            </a:r>
            <a:r>
              <a:rPr lang="ru-RU" sz="2000" dirty="0" smtClean="0"/>
              <a:t>»</a:t>
            </a:r>
          </a:p>
          <a:p>
            <a:pPr marL="0" indent="0" algn="r">
              <a:buFont typeface="Arial" pitchFamily="34" charset="0"/>
              <a:buNone/>
            </a:pPr>
            <a:r>
              <a:rPr lang="ru-RU" sz="2000" dirty="0" err="1" smtClean="0"/>
              <a:t>Далай</a:t>
            </a:r>
            <a:r>
              <a:rPr lang="ru-RU" sz="2000" dirty="0" smtClean="0"/>
              <a:t> Лама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59428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33683"/>
            <a:ext cx="828092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ru-RU" sz="2200" b="1" dirty="0"/>
              <a:t>«</a:t>
            </a:r>
            <a:r>
              <a:rPr lang="ru-RU" sz="2200" b="1" dirty="0">
                <a:solidFill>
                  <a:srgbClr val="0070C0"/>
                </a:solidFill>
              </a:rPr>
              <a:t>Я - высказывания</a:t>
            </a:r>
            <a:r>
              <a:rPr lang="ru-RU" sz="2200" b="1" dirty="0" smtClean="0"/>
              <a:t>». </a:t>
            </a:r>
            <a:r>
              <a:rPr lang="ru-RU" sz="2000" dirty="0" smtClean="0"/>
              <a:t>Сравните: «Я с тобой не согласен» (это Ты-высказывание) и «С этой позицией я не могу согласиться» (это Я-высказывание)</a:t>
            </a:r>
            <a:endParaRPr lang="ru-RU" sz="2000" dirty="0"/>
          </a:p>
          <a:p>
            <a:pPr marL="514350" indent="-514350">
              <a:buFont typeface="+mj-lt"/>
              <a:buAutoNum type="arabicPeriod" startAt="5"/>
            </a:pP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</a:rPr>
              <a:t>Петля </a:t>
            </a:r>
            <a:r>
              <a:rPr lang="ru-RU" sz="2200" b="1" dirty="0">
                <a:solidFill>
                  <a:schemeClr val="accent6">
                    <a:lumMod val="50000"/>
                  </a:schemeClr>
                </a:solidFill>
              </a:rPr>
              <a:t>понимания</a:t>
            </a:r>
            <a:r>
              <a:rPr lang="ru-RU" sz="2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200" dirty="0"/>
              <a:t>(ПП). Цель – полное глубинное понимание:</a:t>
            </a:r>
          </a:p>
          <a:p>
            <a:pPr marL="342900" indent="-342900">
              <a:buAutoNum type="arabicParenR"/>
            </a:pPr>
            <a:r>
              <a:rPr lang="ru-RU" sz="2200" dirty="0" smtClean="0"/>
              <a:t>Попытаться </a:t>
            </a:r>
            <a:r>
              <a:rPr lang="ru-RU" sz="2200" dirty="0"/>
              <a:t>понять </a:t>
            </a:r>
            <a:r>
              <a:rPr lang="ru-RU" sz="2200" dirty="0" smtClean="0"/>
              <a:t>собеседника.</a:t>
            </a:r>
          </a:p>
          <a:p>
            <a:pPr marL="342900" indent="-342900">
              <a:buAutoNum type="arabicParenR"/>
            </a:pPr>
            <a:r>
              <a:rPr lang="ru-RU" sz="2200" dirty="0" smtClean="0"/>
              <a:t>Выразить </a:t>
            </a:r>
            <a:r>
              <a:rPr lang="ru-RU" sz="2200" dirty="0"/>
              <a:t>ему это </a:t>
            </a:r>
            <a:r>
              <a:rPr lang="ru-RU" sz="2200" dirty="0" smtClean="0"/>
              <a:t>понимание.</a:t>
            </a:r>
          </a:p>
          <a:p>
            <a:r>
              <a:rPr lang="ru-RU" sz="2200" dirty="0" smtClean="0"/>
              <a:t>3</a:t>
            </a:r>
            <a:r>
              <a:rPr lang="ru-RU" sz="2200" dirty="0"/>
              <a:t>) Запросить и получить подтверждение того, что человек чувствует себя </a:t>
            </a:r>
            <a:r>
              <a:rPr lang="ru-RU" sz="2200" dirty="0" smtClean="0"/>
              <a:t>понятым</a:t>
            </a:r>
            <a:endParaRPr lang="ru-RU" sz="2200" dirty="0"/>
          </a:p>
          <a:p>
            <a:r>
              <a:rPr lang="ru-RU" sz="2200" b="1" dirty="0"/>
              <a:t>7</a:t>
            </a:r>
            <a:r>
              <a:rPr lang="ru-RU" sz="2200" dirty="0"/>
              <a:t>. </a:t>
            </a:r>
            <a:r>
              <a:rPr lang="ru-RU" sz="2200" b="1" dirty="0">
                <a:solidFill>
                  <a:srgbClr val="00B050"/>
                </a:solidFill>
              </a:rPr>
              <a:t>Обобщение (</a:t>
            </a:r>
            <a:r>
              <a:rPr lang="ru-RU" sz="2200" b="1" dirty="0" err="1">
                <a:solidFill>
                  <a:srgbClr val="00B050"/>
                </a:solidFill>
              </a:rPr>
              <a:t>резюмирование</a:t>
            </a:r>
            <a:r>
              <a:rPr lang="ru-RU" sz="2200" b="1" dirty="0">
                <a:solidFill>
                  <a:srgbClr val="00B050"/>
                </a:solidFill>
              </a:rPr>
              <a:t>)</a:t>
            </a:r>
            <a:r>
              <a:rPr lang="ru-RU" sz="2200" dirty="0"/>
              <a:t>. Нахождение чего-то общего в позициях </a:t>
            </a:r>
            <a:r>
              <a:rPr lang="ru-RU" sz="2200" dirty="0" smtClean="0"/>
              <a:t>сторон.</a:t>
            </a:r>
            <a:endParaRPr lang="ru-RU" sz="2200" dirty="0"/>
          </a:p>
          <a:p>
            <a:r>
              <a:rPr lang="ru-RU" sz="2200" b="1" dirty="0"/>
              <a:t>8</a:t>
            </a:r>
            <a:r>
              <a:rPr lang="ru-RU" sz="2200" dirty="0"/>
              <a:t>. 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</a:rPr>
              <a:t>Рефрейминг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</a:rPr>
              <a:t>/ 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</a:rPr>
              <a:t>реструктуризация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200" dirty="0"/>
              <a:t>(для медиаторов). </a:t>
            </a:r>
            <a:endParaRPr lang="ru-RU" sz="2200" dirty="0" smtClean="0"/>
          </a:p>
          <a:p>
            <a:r>
              <a:rPr lang="ru-RU" sz="2200" dirty="0" smtClean="0"/>
              <a:t>Содействие </a:t>
            </a:r>
            <a:r>
              <a:rPr lang="ru-RU" sz="2200" dirty="0"/>
              <a:t>сторонам в прояснении их собственных интересов, потребностей, переживаний, эмоций, возможностей, а также в принятии другой стороной ее точки зрения (даже если участник спора и не согласен со своим оппонентом), ее мотивов, эмоций, чувств, ограничений и возможностей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27584" y="130622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Основные рекомендации по поведению в конфликте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6204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1224</Words>
  <Application>Microsoft Office PowerPoint</Application>
  <PresentationFormat>Экран (4:3)</PresentationFormat>
  <Paragraphs>149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Verdana</vt:lpstr>
      <vt:lpstr>Тема Office</vt:lpstr>
      <vt:lpstr>Конфликт и его разрешение</vt:lpstr>
      <vt:lpstr>Презентация PowerPoint</vt:lpstr>
      <vt:lpstr>Презентация PowerPoint</vt:lpstr>
      <vt:lpstr>Стадии конфликта</vt:lpstr>
      <vt:lpstr>Структура конфликта</vt:lpstr>
      <vt:lpstr>Ситуация 1 Одноклассники, активно общающиеся в беседе в ВК, много шутили по поводу того, что все гуманитарии излишне болтливы. Это сильно задело Семёна, который учится на гуманитарном профиле, но он не стал комментировать эти шутки. </vt:lpstr>
      <vt:lpstr>Основные рекомендации по поведению в конфликте</vt:lpstr>
      <vt:lpstr>Основные рекомендации по поведению в конфликте</vt:lpstr>
      <vt:lpstr>Основные рекомендации по поведению в конфликте</vt:lpstr>
      <vt:lpstr>Стратегии поведения в конфликте</vt:lpstr>
      <vt:lpstr>Презентация PowerPoint</vt:lpstr>
      <vt:lpstr>Принципы конструктивного разрешения конфликтов</vt:lpstr>
      <vt:lpstr>Ситуация 2 Егор оставил свой рюкзак у кабинета, но со звонком не смог его найти. Его товарищ Олег говорит, что он, кажется, видел, как одноклассник Игорь нес рюкзак на другой этаж, и они спросили Игоря, где рюкзак. Игорь ответил: «Вчера Егор мой рюкзак спрятал и не сказал где, пусть теперь свой сам ищет». Пока ребята бегали по всем этажам в поисках рюкзака, они сильно опоздали на урок математики. </vt:lpstr>
      <vt:lpstr>Ситуация 3 Илья не заметно для Семёна списал у него контрольную работу. Учитель увидел две одинаковые работы, но так как Илья учился лучше Семёна, решил, что списывал Семён, и поставил ему двойку, да еще отругал его при всем классе. Из-за этой двойки итоговая оценка Семёна за триместр ухудшилась.</vt:lpstr>
      <vt:lpstr>Урегулирование конфликтов с помощью третьей стороны</vt:lpstr>
      <vt:lpstr>Ситуация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сотрудник ГБОУ 1505</dc:creator>
  <cp:lastModifiedBy>Оля</cp:lastModifiedBy>
  <cp:revision>135</cp:revision>
  <dcterms:created xsi:type="dcterms:W3CDTF">2018-01-11T12:06:07Z</dcterms:created>
  <dcterms:modified xsi:type="dcterms:W3CDTF">2020-04-08T08:49:38Z</dcterms:modified>
</cp:coreProperties>
</file>