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9" r:id="rId3"/>
    <p:sldId id="310" r:id="rId4"/>
    <p:sldId id="264" r:id="rId5"/>
    <p:sldId id="258" r:id="rId6"/>
    <p:sldId id="301" r:id="rId7"/>
    <p:sldId id="299" r:id="rId8"/>
    <p:sldId id="307" r:id="rId9"/>
    <p:sldId id="308" r:id="rId10"/>
    <p:sldId id="306" r:id="rId11"/>
    <p:sldId id="259" r:id="rId12"/>
    <p:sldId id="26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узанкова Нина Владимировна" initials="ПНВ" lastIdx="1" clrIdx="0">
    <p:extLst>
      <p:ext uri="{19B8F6BF-5375-455C-9EA6-DF929625EA0E}">
        <p15:presenceInfo xmlns:p15="http://schemas.microsoft.com/office/powerpoint/2012/main" userId="Пузанкова Нина Владимиро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904973-34AC-4DF5-8E6A-550F5151341A}" type="doc">
      <dgm:prSet loTypeId="urn:microsoft.com/office/officeart/2005/8/layout/target1" loCatId="relationship" qsTypeId="urn:microsoft.com/office/officeart/2005/8/quickstyle/simple1" qsCatId="simple" csTypeId="urn:microsoft.com/office/officeart/2005/8/colors/accent1_1" csCatId="accent1" phldr="1"/>
      <dgm:spPr/>
    </dgm:pt>
    <dgm:pt modelId="{0BE76556-08D0-4A52-A397-2B31FC1FD144}">
      <dgm:prSet phldrT="[Текст]"/>
      <dgm:spPr/>
      <dgm:t>
        <a:bodyPr/>
        <a:lstStyle/>
        <a:p>
          <a:r>
            <a:rPr lang="ru-RU" dirty="0"/>
            <a:t>Акценты предметного обучения</a:t>
          </a:r>
        </a:p>
      </dgm:t>
    </dgm:pt>
    <dgm:pt modelId="{1FD221ED-BE33-4E70-9E7E-DB07CB14174A}" type="parTrans" cxnId="{F64EAB40-70F2-476F-9A8E-5616D5C30DB8}">
      <dgm:prSet/>
      <dgm:spPr/>
      <dgm:t>
        <a:bodyPr/>
        <a:lstStyle/>
        <a:p>
          <a:endParaRPr lang="ru-RU"/>
        </a:p>
      </dgm:t>
    </dgm:pt>
    <dgm:pt modelId="{5C4B54AC-898B-4B84-9A5A-5063D994903F}" type="sibTrans" cxnId="{F64EAB40-70F2-476F-9A8E-5616D5C30DB8}">
      <dgm:prSet/>
      <dgm:spPr/>
      <dgm:t>
        <a:bodyPr/>
        <a:lstStyle/>
        <a:p>
          <a:endParaRPr lang="ru-RU"/>
        </a:p>
      </dgm:t>
    </dgm:pt>
    <dgm:pt modelId="{793BFB15-8252-411D-88BD-9729D9D7FB95}">
      <dgm:prSet phldrT="[Текст]"/>
      <dgm:spPr/>
      <dgm:t>
        <a:bodyPr/>
        <a:lstStyle/>
        <a:p>
          <a:r>
            <a:rPr lang="ru-RU" dirty="0"/>
            <a:t>Дополнительное образование</a:t>
          </a:r>
        </a:p>
      </dgm:t>
    </dgm:pt>
    <dgm:pt modelId="{6E5C4E63-EDED-4579-877D-BCBCC15A826C}" type="parTrans" cxnId="{0374CD2A-EAA6-4511-863D-B01536C1A7C6}">
      <dgm:prSet/>
      <dgm:spPr/>
      <dgm:t>
        <a:bodyPr/>
        <a:lstStyle/>
        <a:p>
          <a:endParaRPr lang="ru-RU"/>
        </a:p>
      </dgm:t>
    </dgm:pt>
    <dgm:pt modelId="{29C280CB-729A-4AC1-9439-F207AF266260}" type="sibTrans" cxnId="{0374CD2A-EAA6-4511-863D-B01536C1A7C6}">
      <dgm:prSet/>
      <dgm:spPr/>
      <dgm:t>
        <a:bodyPr/>
        <a:lstStyle/>
        <a:p>
          <a:endParaRPr lang="ru-RU"/>
        </a:p>
      </dgm:t>
    </dgm:pt>
    <dgm:pt modelId="{37CE9846-ABCF-48CB-BD58-233697EDA7BD}">
      <dgm:prSet phldrT="[Текст]"/>
      <dgm:spPr/>
      <dgm:t>
        <a:bodyPr/>
        <a:lstStyle/>
        <a:p>
          <a:r>
            <a:rPr lang="ru-RU" dirty="0"/>
            <a:t>Внеурочная деятельность</a:t>
          </a:r>
        </a:p>
      </dgm:t>
    </dgm:pt>
    <dgm:pt modelId="{77ED1E9A-D042-49EF-A2FC-D8201C90D226}" type="parTrans" cxnId="{9B298573-AF43-4E23-AE31-91819D78E896}">
      <dgm:prSet/>
      <dgm:spPr/>
      <dgm:t>
        <a:bodyPr/>
        <a:lstStyle/>
        <a:p>
          <a:endParaRPr lang="ru-RU"/>
        </a:p>
      </dgm:t>
    </dgm:pt>
    <dgm:pt modelId="{D0390A43-9168-4941-8A37-BB24F069AAA0}" type="sibTrans" cxnId="{9B298573-AF43-4E23-AE31-91819D78E896}">
      <dgm:prSet/>
      <dgm:spPr/>
      <dgm:t>
        <a:bodyPr/>
        <a:lstStyle/>
        <a:p>
          <a:endParaRPr lang="ru-RU"/>
        </a:p>
      </dgm:t>
    </dgm:pt>
    <dgm:pt modelId="{C39B72D0-D57F-46E0-9DB7-6A1691D324F2}">
      <dgm:prSet/>
      <dgm:spPr/>
      <dgm:t>
        <a:bodyPr/>
        <a:lstStyle/>
        <a:p>
          <a:endParaRPr lang="ru-RU"/>
        </a:p>
      </dgm:t>
    </dgm:pt>
    <dgm:pt modelId="{7F8DC2B5-B1E7-47E6-9D63-C057AA42A355}" type="parTrans" cxnId="{4A52E313-D009-439E-8DBE-1E5E5CBAC4B1}">
      <dgm:prSet/>
      <dgm:spPr/>
      <dgm:t>
        <a:bodyPr/>
        <a:lstStyle/>
        <a:p>
          <a:endParaRPr lang="ru-RU"/>
        </a:p>
      </dgm:t>
    </dgm:pt>
    <dgm:pt modelId="{EEA7C0C4-2B76-429B-93AF-DFCBF0A55B0C}" type="sibTrans" cxnId="{4A52E313-D009-439E-8DBE-1E5E5CBAC4B1}">
      <dgm:prSet/>
      <dgm:spPr/>
      <dgm:t>
        <a:bodyPr/>
        <a:lstStyle/>
        <a:p>
          <a:endParaRPr lang="ru-RU"/>
        </a:p>
      </dgm:t>
    </dgm:pt>
    <dgm:pt modelId="{3589802E-8F69-454E-9CD2-24D74E049E82}">
      <dgm:prSet/>
      <dgm:spPr/>
      <dgm:t>
        <a:bodyPr/>
        <a:lstStyle/>
        <a:p>
          <a:endParaRPr lang="ru-RU"/>
        </a:p>
      </dgm:t>
    </dgm:pt>
    <dgm:pt modelId="{BD6A1FE5-0398-42A6-A3CD-72DB23D6159E}" type="parTrans" cxnId="{2458CF48-A0F8-4A40-BEBC-14AF3887469D}">
      <dgm:prSet/>
      <dgm:spPr/>
      <dgm:t>
        <a:bodyPr/>
        <a:lstStyle/>
        <a:p>
          <a:endParaRPr lang="ru-RU"/>
        </a:p>
      </dgm:t>
    </dgm:pt>
    <dgm:pt modelId="{3F8DF565-5929-42C7-9CDA-8F9CDB9ED92C}" type="sibTrans" cxnId="{2458CF48-A0F8-4A40-BEBC-14AF3887469D}">
      <dgm:prSet/>
      <dgm:spPr/>
      <dgm:t>
        <a:bodyPr/>
        <a:lstStyle/>
        <a:p>
          <a:endParaRPr lang="ru-RU"/>
        </a:p>
      </dgm:t>
    </dgm:pt>
    <dgm:pt modelId="{F419023B-27F1-48ED-84B8-7A22F5623ADF}" type="pres">
      <dgm:prSet presAssocID="{97904973-34AC-4DF5-8E6A-550F5151341A}" presName="composite" presStyleCnt="0">
        <dgm:presLayoutVars>
          <dgm:chMax val="5"/>
          <dgm:dir/>
          <dgm:resizeHandles val="exact"/>
        </dgm:presLayoutVars>
      </dgm:prSet>
      <dgm:spPr/>
    </dgm:pt>
    <dgm:pt modelId="{B424B86D-8EDC-4D46-823A-87EEF398AB3D}" type="pres">
      <dgm:prSet presAssocID="{0BE76556-08D0-4A52-A397-2B31FC1FD144}" presName="circle1" presStyleLbl="lnNode1" presStyleIdx="0" presStyleCnt="5"/>
      <dgm:spPr/>
    </dgm:pt>
    <dgm:pt modelId="{E9B99032-A0EB-4BA7-8C32-C302B26A36F5}" type="pres">
      <dgm:prSet presAssocID="{0BE76556-08D0-4A52-A397-2B31FC1FD144}" presName="text1" presStyleLbl="revTx" presStyleIdx="0" presStyleCnt="5">
        <dgm:presLayoutVars>
          <dgm:bulletEnabled val="1"/>
        </dgm:presLayoutVars>
      </dgm:prSet>
      <dgm:spPr/>
    </dgm:pt>
    <dgm:pt modelId="{9081D2AF-AEA5-4CB9-80A7-8961BBD4C807}" type="pres">
      <dgm:prSet presAssocID="{0BE76556-08D0-4A52-A397-2B31FC1FD144}" presName="line1" presStyleLbl="callout" presStyleIdx="0" presStyleCnt="10"/>
      <dgm:spPr/>
    </dgm:pt>
    <dgm:pt modelId="{B0294824-04D6-43D0-8CD8-B5FF9BA0B204}" type="pres">
      <dgm:prSet presAssocID="{0BE76556-08D0-4A52-A397-2B31FC1FD144}" presName="d1" presStyleLbl="callout" presStyleIdx="1" presStyleCnt="10"/>
      <dgm:spPr/>
    </dgm:pt>
    <dgm:pt modelId="{45BB6A2D-BE04-40C4-B655-52F4AE764DCF}" type="pres">
      <dgm:prSet presAssocID="{793BFB15-8252-411D-88BD-9729D9D7FB95}" presName="circle2" presStyleLbl="lnNode1" presStyleIdx="1" presStyleCnt="5"/>
      <dgm:spPr/>
    </dgm:pt>
    <dgm:pt modelId="{009B3A38-A912-48C4-8E59-0810B57E8C40}" type="pres">
      <dgm:prSet presAssocID="{793BFB15-8252-411D-88BD-9729D9D7FB95}" presName="text2" presStyleLbl="revTx" presStyleIdx="1" presStyleCnt="5">
        <dgm:presLayoutVars>
          <dgm:bulletEnabled val="1"/>
        </dgm:presLayoutVars>
      </dgm:prSet>
      <dgm:spPr/>
    </dgm:pt>
    <dgm:pt modelId="{1A1F7F8A-4C7B-4C92-B1DB-DCEA8DBB2570}" type="pres">
      <dgm:prSet presAssocID="{793BFB15-8252-411D-88BD-9729D9D7FB95}" presName="line2" presStyleLbl="callout" presStyleIdx="2" presStyleCnt="10"/>
      <dgm:spPr/>
    </dgm:pt>
    <dgm:pt modelId="{821D4520-A706-489C-B677-E2D737AD42C4}" type="pres">
      <dgm:prSet presAssocID="{793BFB15-8252-411D-88BD-9729D9D7FB95}" presName="d2" presStyleLbl="callout" presStyleIdx="3" presStyleCnt="10"/>
      <dgm:spPr/>
    </dgm:pt>
    <dgm:pt modelId="{69ADD702-DDC3-44B8-B2F8-338C0C3BC479}" type="pres">
      <dgm:prSet presAssocID="{37CE9846-ABCF-48CB-BD58-233697EDA7BD}" presName="circle3" presStyleLbl="lnNode1" presStyleIdx="2" presStyleCnt="5"/>
      <dgm:spPr/>
    </dgm:pt>
    <dgm:pt modelId="{39F0DD7A-92E6-4AB2-AC22-01ADB31CED91}" type="pres">
      <dgm:prSet presAssocID="{37CE9846-ABCF-48CB-BD58-233697EDA7BD}" presName="text3" presStyleLbl="revTx" presStyleIdx="2" presStyleCnt="5">
        <dgm:presLayoutVars>
          <dgm:bulletEnabled val="1"/>
        </dgm:presLayoutVars>
      </dgm:prSet>
      <dgm:spPr/>
    </dgm:pt>
    <dgm:pt modelId="{A8AF373B-6357-49E5-A878-D67CA114A9D7}" type="pres">
      <dgm:prSet presAssocID="{37CE9846-ABCF-48CB-BD58-233697EDA7BD}" presName="line3" presStyleLbl="callout" presStyleIdx="4" presStyleCnt="10"/>
      <dgm:spPr/>
    </dgm:pt>
    <dgm:pt modelId="{0FD4022B-EE33-40FC-9FF5-7E82F0C17D3B}" type="pres">
      <dgm:prSet presAssocID="{37CE9846-ABCF-48CB-BD58-233697EDA7BD}" presName="d3" presStyleLbl="callout" presStyleIdx="5" presStyleCnt="10"/>
      <dgm:spPr/>
    </dgm:pt>
    <dgm:pt modelId="{CA31DA82-E417-40BB-9A64-D4BFB04285D1}" type="pres">
      <dgm:prSet presAssocID="{C39B72D0-D57F-46E0-9DB7-6A1691D324F2}" presName="circle4" presStyleLbl="lnNode1" presStyleIdx="3" presStyleCnt="5"/>
      <dgm:spPr/>
    </dgm:pt>
    <dgm:pt modelId="{A87AB533-927A-4F5C-AD73-ACB2C4DE142B}" type="pres">
      <dgm:prSet presAssocID="{C39B72D0-D57F-46E0-9DB7-6A1691D324F2}" presName="text4" presStyleLbl="revTx" presStyleIdx="3" presStyleCnt="5">
        <dgm:presLayoutVars>
          <dgm:bulletEnabled val="1"/>
        </dgm:presLayoutVars>
      </dgm:prSet>
      <dgm:spPr/>
    </dgm:pt>
    <dgm:pt modelId="{6E0A763A-C812-4F33-BFAF-23C7F6D72A51}" type="pres">
      <dgm:prSet presAssocID="{C39B72D0-D57F-46E0-9DB7-6A1691D324F2}" presName="line4" presStyleLbl="callout" presStyleIdx="6" presStyleCnt="10"/>
      <dgm:spPr/>
    </dgm:pt>
    <dgm:pt modelId="{3F9E9F1A-5D1F-4E11-A94B-30D4FB798B13}" type="pres">
      <dgm:prSet presAssocID="{C39B72D0-D57F-46E0-9DB7-6A1691D324F2}" presName="d4" presStyleLbl="callout" presStyleIdx="7" presStyleCnt="10"/>
      <dgm:spPr/>
    </dgm:pt>
    <dgm:pt modelId="{1B44AD84-5B9C-4B1A-BF56-F3C87C269F4F}" type="pres">
      <dgm:prSet presAssocID="{3589802E-8F69-454E-9CD2-24D74E049E82}" presName="circle5" presStyleLbl="lnNode1" presStyleIdx="4" presStyleCnt="5"/>
      <dgm:spPr/>
    </dgm:pt>
    <dgm:pt modelId="{BC6307AC-EC83-43F1-B06A-983B6F73AAC6}" type="pres">
      <dgm:prSet presAssocID="{3589802E-8F69-454E-9CD2-24D74E049E82}" presName="text5" presStyleLbl="revTx" presStyleIdx="4" presStyleCnt="5">
        <dgm:presLayoutVars>
          <dgm:bulletEnabled val="1"/>
        </dgm:presLayoutVars>
      </dgm:prSet>
      <dgm:spPr/>
    </dgm:pt>
    <dgm:pt modelId="{30868784-22A4-4D80-A85F-78BCC141E790}" type="pres">
      <dgm:prSet presAssocID="{3589802E-8F69-454E-9CD2-24D74E049E82}" presName="line5" presStyleLbl="callout" presStyleIdx="8" presStyleCnt="10"/>
      <dgm:spPr/>
    </dgm:pt>
    <dgm:pt modelId="{C3814BA6-BEFF-4C60-B898-2D5C1C2EB434}" type="pres">
      <dgm:prSet presAssocID="{3589802E-8F69-454E-9CD2-24D74E049E82}" presName="d5" presStyleLbl="callout" presStyleIdx="9" presStyleCnt="10"/>
      <dgm:spPr/>
    </dgm:pt>
  </dgm:ptLst>
  <dgm:cxnLst>
    <dgm:cxn modelId="{5B517F02-2A03-4E40-9804-E07B27870C44}" type="presOf" srcId="{793BFB15-8252-411D-88BD-9729D9D7FB95}" destId="{009B3A38-A912-48C4-8E59-0810B57E8C40}" srcOrd="0" destOrd="0" presId="urn:microsoft.com/office/officeart/2005/8/layout/target1"/>
    <dgm:cxn modelId="{4A52E313-D009-439E-8DBE-1E5E5CBAC4B1}" srcId="{97904973-34AC-4DF5-8E6A-550F5151341A}" destId="{C39B72D0-D57F-46E0-9DB7-6A1691D324F2}" srcOrd="3" destOrd="0" parTransId="{7F8DC2B5-B1E7-47E6-9D63-C057AA42A355}" sibTransId="{EEA7C0C4-2B76-429B-93AF-DFCBF0A55B0C}"/>
    <dgm:cxn modelId="{0374CD2A-EAA6-4511-863D-B01536C1A7C6}" srcId="{97904973-34AC-4DF5-8E6A-550F5151341A}" destId="{793BFB15-8252-411D-88BD-9729D9D7FB95}" srcOrd="1" destOrd="0" parTransId="{6E5C4E63-EDED-4579-877D-BCBCC15A826C}" sibTransId="{29C280CB-729A-4AC1-9439-F207AF266260}"/>
    <dgm:cxn modelId="{F64EAB40-70F2-476F-9A8E-5616D5C30DB8}" srcId="{97904973-34AC-4DF5-8E6A-550F5151341A}" destId="{0BE76556-08D0-4A52-A397-2B31FC1FD144}" srcOrd="0" destOrd="0" parTransId="{1FD221ED-BE33-4E70-9E7E-DB07CB14174A}" sibTransId="{5C4B54AC-898B-4B84-9A5A-5063D994903F}"/>
    <dgm:cxn modelId="{4A0A1943-49CE-40BE-969E-3B611321B675}" type="presOf" srcId="{37CE9846-ABCF-48CB-BD58-233697EDA7BD}" destId="{39F0DD7A-92E6-4AB2-AC22-01ADB31CED91}" srcOrd="0" destOrd="0" presId="urn:microsoft.com/office/officeart/2005/8/layout/target1"/>
    <dgm:cxn modelId="{2458CF48-A0F8-4A40-BEBC-14AF3887469D}" srcId="{97904973-34AC-4DF5-8E6A-550F5151341A}" destId="{3589802E-8F69-454E-9CD2-24D74E049E82}" srcOrd="4" destOrd="0" parTransId="{BD6A1FE5-0398-42A6-A3CD-72DB23D6159E}" sibTransId="{3F8DF565-5929-42C7-9CDA-8F9CDB9ED92C}"/>
    <dgm:cxn modelId="{23A2B371-4550-4186-8133-616D0B39FE3A}" type="presOf" srcId="{0BE76556-08D0-4A52-A397-2B31FC1FD144}" destId="{E9B99032-A0EB-4BA7-8C32-C302B26A36F5}" srcOrd="0" destOrd="0" presId="urn:microsoft.com/office/officeart/2005/8/layout/target1"/>
    <dgm:cxn modelId="{9B298573-AF43-4E23-AE31-91819D78E896}" srcId="{97904973-34AC-4DF5-8E6A-550F5151341A}" destId="{37CE9846-ABCF-48CB-BD58-233697EDA7BD}" srcOrd="2" destOrd="0" parTransId="{77ED1E9A-D042-49EF-A2FC-D8201C90D226}" sibTransId="{D0390A43-9168-4941-8A37-BB24F069AAA0}"/>
    <dgm:cxn modelId="{3219A37E-38D3-4FBF-9466-E21503FFC8E6}" type="presOf" srcId="{C39B72D0-D57F-46E0-9DB7-6A1691D324F2}" destId="{A87AB533-927A-4F5C-AD73-ACB2C4DE142B}" srcOrd="0" destOrd="0" presId="urn:microsoft.com/office/officeart/2005/8/layout/target1"/>
    <dgm:cxn modelId="{64485DDF-9D14-4948-8343-EAB65838935F}" type="presOf" srcId="{3589802E-8F69-454E-9CD2-24D74E049E82}" destId="{BC6307AC-EC83-43F1-B06A-983B6F73AAC6}" srcOrd="0" destOrd="0" presId="urn:microsoft.com/office/officeart/2005/8/layout/target1"/>
    <dgm:cxn modelId="{8DE491FB-A327-4E75-84C0-65531CE88B39}" type="presOf" srcId="{97904973-34AC-4DF5-8E6A-550F5151341A}" destId="{F419023B-27F1-48ED-84B8-7A22F5623ADF}" srcOrd="0" destOrd="0" presId="urn:microsoft.com/office/officeart/2005/8/layout/target1"/>
    <dgm:cxn modelId="{76CE7489-446D-40D8-AE16-F4D0EB7D02A7}" type="presParOf" srcId="{F419023B-27F1-48ED-84B8-7A22F5623ADF}" destId="{B424B86D-8EDC-4D46-823A-87EEF398AB3D}" srcOrd="0" destOrd="0" presId="urn:microsoft.com/office/officeart/2005/8/layout/target1"/>
    <dgm:cxn modelId="{69E0E8A1-B4B6-4006-BCAE-2928189FF023}" type="presParOf" srcId="{F419023B-27F1-48ED-84B8-7A22F5623ADF}" destId="{E9B99032-A0EB-4BA7-8C32-C302B26A36F5}" srcOrd="1" destOrd="0" presId="urn:microsoft.com/office/officeart/2005/8/layout/target1"/>
    <dgm:cxn modelId="{1F037BAF-C2A0-40B0-93F2-852F40FB9D1B}" type="presParOf" srcId="{F419023B-27F1-48ED-84B8-7A22F5623ADF}" destId="{9081D2AF-AEA5-4CB9-80A7-8961BBD4C807}" srcOrd="2" destOrd="0" presId="urn:microsoft.com/office/officeart/2005/8/layout/target1"/>
    <dgm:cxn modelId="{4BC27E91-DE13-4F2B-BCC5-4FFD676AA111}" type="presParOf" srcId="{F419023B-27F1-48ED-84B8-7A22F5623ADF}" destId="{B0294824-04D6-43D0-8CD8-B5FF9BA0B204}" srcOrd="3" destOrd="0" presId="urn:microsoft.com/office/officeart/2005/8/layout/target1"/>
    <dgm:cxn modelId="{835B67A7-DBDF-4C0B-8083-B641B67FEBB8}" type="presParOf" srcId="{F419023B-27F1-48ED-84B8-7A22F5623ADF}" destId="{45BB6A2D-BE04-40C4-B655-52F4AE764DCF}" srcOrd="4" destOrd="0" presId="urn:microsoft.com/office/officeart/2005/8/layout/target1"/>
    <dgm:cxn modelId="{6E8EF1D2-8D26-4452-B759-E80E135CC91F}" type="presParOf" srcId="{F419023B-27F1-48ED-84B8-7A22F5623ADF}" destId="{009B3A38-A912-48C4-8E59-0810B57E8C40}" srcOrd="5" destOrd="0" presId="urn:microsoft.com/office/officeart/2005/8/layout/target1"/>
    <dgm:cxn modelId="{9D79CFFC-E17E-47FC-A575-4CC9030484D7}" type="presParOf" srcId="{F419023B-27F1-48ED-84B8-7A22F5623ADF}" destId="{1A1F7F8A-4C7B-4C92-B1DB-DCEA8DBB2570}" srcOrd="6" destOrd="0" presId="urn:microsoft.com/office/officeart/2005/8/layout/target1"/>
    <dgm:cxn modelId="{B4146ADD-9112-4F17-801C-6E378D74B56E}" type="presParOf" srcId="{F419023B-27F1-48ED-84B8-7A22F5623ADF}" destId="{821D4520-A706-489C-B677-E2D737AD42C4}" srcOrd="7" destOrd="0" presId="urn:microsoft.com/office/officeart/2005/8/layout/target1"/>
    <dgm:cxn modelId="{8F92A1DD-5198-46FD-A3C2-18BC7AC03A13}" type="presParOf" srcId="{F419023B-27F1-48ED-84B8-7A22F5623ADF}" destId="{69ADD702-DDC3-44B8-B2F8-338C0C3BC479}" srcOrd="8" destOrd="0" presId="urn:microsoft.com/office/officeart/2005/8/layout/target1"/>
    <dgm:cxn modelId="{BD48D34C-65BA-4449-B057-CF05DD05E4C3}" type="presParOf" srcId="{F419023B-27F1-48ED-84B8-7A22F5623ADF}" destId="{39F0DD7A-92E6-4AB2-AC22-01ADB31CED91}" srcOrd="9" destOrd="0" presId="urn:microsoft.com/office/officeart/2005/8/layout/target1"/>
    <dgm:cxn modelId="{41880FE8-EB6C-4C3C-9271-71A0A2608ECB}" type="presParOf" srcId="{F419023B-27F1-48ED-84B8-7A22F5623ADF}" destId="{A8AF373B-6357-49E5-A878-D67CA114A9D7}" srcOrd="10" destOrd="0" presId="urn:microsoft.com/office/officeart/2005/8/layout/target1"/>
    <dgm:cxn modelId="{BCDD436C-C108-470E-9D25-31F8CEE07CE0}" type="presParOf" srcId="{F419023B-27F1-48ED-84B8-7A22F5623ADF}" destId="{0FD4022B-EE33-40FC-9FF5-7E82F0C17D3B}" srcOrd="11" destOrd="0" presId="urn:microsoft.com/office/officeart/2005/8/layout/target1"/>
    <dgm:cxn modelId="{7B851C70-ED48-4D67-A1F4-877EE365231C}" type="presParOf" srcId="{F419023B-27F1-48ED-84B8-7A22F5623ADF}" destId="{CA31DA82-E417-40BB-9A64-D4BFB04285D1}" srcOrd="12" destOrd="0" presId="urn:microsoft.com/office/officeart/2005/8/layout/target1"/>
    <dgm:cxn modelId="{DCCE02C7-D0A9-4CFA-90AC-9541E0CDD096}" type="presParOf" srcId="{F419023B-27F1-48ED-84B8-7A22F5623ADF}" destId="{A87AB533-927A-4F5C-AD73-ACB2C4DE142B}" srcOrd="13" destOrd="0" presId="urn:microsoft.com/office/officeart/2005/8/layout/target1"/>
    <dgm:cxn modelId="{12F6864F-A2EE-4D28-9819-150B5292C669}" type="presParOf" srcId="{F419023B-27F1-48ED-84B8-7A22F5623ADF}" destId="{6E0A763A-C812-4F33-BFAF-23C7F6D72A51}" srcOrd="14" destOrd="0" presId="urn:microsoft.com/office/officeart/2005/8/layout/target1"/>
    <dgm:cxn modelId="{813548AD-2213-4809-BF14-0ADE6A22CB29}" type="presParOf" srcId="{F419023B-27F1-48ED-84B8-7A22F5623ADF}" destId="{3F9E9F1A-5D1F-4E11-A94B-30D4FB798B13}" srcOrd="15" destOrd="0" presId="urn:microsoft.com/office/officeart/2005/8/layout/target1"/>
    <dgm:cxn modelId="{5F87269C-CBF0-45C8-9541-0C92CC69E789}" type="presParOf" srcId="{F419023B-27F1-48ED-84B8-7A22F5623ADF}" destId="{1B44AD84-5B9C-4B1A-BF56-F3C87C269F4F}" srcOrd="16" destOrd="0" presId="urn:microsoft.com/office/officeart/2005/8/layout/target1"/>
    <dgm:cxn modelId="{86B02631-1917-466F-90E5-CED69F88E6B5}" type="presParOf" srcId="{F419023B-27F1-48ED-84B8-7A22F5623ADF}" destId="{BC6307AC-EC83-43F1-B06A-983B6F73AAC6}" srcOrd="17" destOrd="0" presId="urn:microsoft.com/office/officeart/2005/8/layout/target1"/>
    <dgm:cxn modelId="{BF6B87BE-F447-4FD5-B5F7-1B5E46DEDF29}" type="presParOf" srcId="{F419023B-27F1-48ED-84B8-7A22F5623ADF}" destId="{30868784-22A4-4D80-A85F-78BCC141E790}" srcOrd="18" destOrd="0" presId="urn:microsoft.com/office/officeart/2005/8/layout/target1"/>
    <dgm:cxn modelId="{48920F81-F3E3-4368-8AC4-A65C20D76FF6}" type="presParOf" srcId="{F419023B-27F1-48ED-84B8-7A22F5623ADF}" destId="{C3814BA6-BEFF-4C60-B898-2D5C1C2EB434}" srcOrd="19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44AD84-5B9C-4B1A-BF56-F3C87C269F4F}">
      <dsp:nvSpPr>
        <dsp:cNvPr id="0" name=""/>
        <dsp:cNvSpPr/>
      </dsp:nvSpPr>
      <dsp:spPr>
        <a:xfrm>
          <a:off x="462325" y="969935"/>
          <a:ext cx="3335403" cy="33354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31DA82-E417-40BB-9A64-D4BFB04285D1}">
      <dsp:nvSpPr>
        <dsp:cNvPr id="0" name=""/>
        <dsp:cNvSpPr/>
      </dsp:nvSpPr>
      <dsp:spPr>
        <a:xfrm>
          <a:off x="832833" y="1340443"/>
          <a:ext cx="2594388" cy="25943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ADD702-DDC3-44B8-B2F8-338C0C3BC479}">
      <dsp:nvSpPr>
        <dsp:cNvPr id="0" name=""/>
        <dsp:cNvSpPr/>
      </dsp:nvSpPr>
      <dsp:spPr>
        <a:xfrm>
          <a:off x="1203341" y="1710950"/>
          <a:ext cx="1853372" cy="18533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BB6A2D-BE04-40C4-B655-52F4AE764DCF}">
      <dsp:nvSpPr>
        <dsp:cNvPr id="0" name=""/>
        <dsp:cNvSpPr/>
      </dsp:nvSpPr>
      <dsp:spPr>
        <a:xfrm>
          <a:off x="1574127" y="2081736"/>
          <a:ext cx="1111801" cy="11118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24B86D-8EDC-4D46-823A-87EEF398AB3D}">
      <dsp:nvSpPr>
        <dsp:cNvPr id="0" name=""/>
        <dsp:cNvSpPr/>
      </dsp:nvSpPr>
      <dsp:spPr>
        <a:xfrm>
          <a:off x="1944634" y="2452244"/>
          <a:ext cx="370785" cy="3707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B99032-A0EB-4BA7-8C32-C302B26A36F5}">
      <dsp:nvSpPr>
        <dsp:cNvPr id="0" name=""/>
        <dsp:cNvSpPr/>
      </dsp:nvSpPr>
      <dsp:spPr>
        <a:xfrm>
          <a:off x="4353630" y="141865"/>
          <a:ext cx="1667701" cy="588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16510" bIns="1651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Акценты предметного обучения</a:t>
          </a:r>
        </a:p>
      </dsp:txBody>
      <dsp:txXfrm>
        <a:off x="4353630" y="141865"/>
        <a:ext cx="1667701" cy="588809"/>
      </dsp:txXfrm>
    </dsp:sp>
    <dsp:sp modelId="{9081D2AF-AEA5-4CB9-80A7-8961BBD4C807}">
      <dsp:nvSpPr>
        <dsp:cNvPr id="0" name=""/>
        <dsp:cNvSpPr/>
      </dsp:nvSpPr>
      <dsp:spPr>
        <a:xfrm>
          <a:off x="3936704" y="436270"/>
          <a:ext cx="4169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294824-04D6-43D0-8CD8-B5FF9BA0B204}">
      <dsp:nvSpPr>
        <dsp:cNvPr id="0" name=""/>
        <dsp:cNvSpPr/>
      </dsp:nvSpPr>
      <dsp:spPr>
        <a:xfrm rot="5400000">
          <a:off x="1931293" y="635005"/>
          <a:ext cx="2201366" cy="1803897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9B3A38-A912-48C4-8E59-0810B57E8C40}">
      <dsp:nvSpPr>
        <dsp:cNvPr id="0" name=""/>
        <dsp:cNvSpPr/>
      </dsp:nvSpPr>
      <dsp:spPr>
        <a:xfrm>
          <a:off x="4353630" y="764474"/>
          <a:ext cx="1667701" cy="588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16510" bIns="1651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Дополнительное образование</a:t>
          </a:r>
        </a:p>
      </dsp:txBody>
      <dsp:txXfrm>
        <a:off x="4353630" y="764474"/>
        <a:ext cx="1667701" cy="588809"/>
      </dsp:txXfrm>
    </dsp:sp>
    <dsp:sp modelId="{1A1F7F8A-4C7B-4C92-B1DB-DCEA8DBB2570}">
      <dsp:nvSpPr>
        <dsp:cNvPr id="0" name=""/>
        <dsp:cNvSpPr/>
      </dsp:nvSpPr>
      <dsp:spPr>
        <a:xfrm>
          <a:off x="3936704" y="1058879"/>
          <a:ext cx="4169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1D4520-A706-489C-B677-E2D737AD42C4}">
      <dsp:nvSpPr>
        <dsp:cNvPr id="0" name=""/>
        <dsp:cNvSpPr/>
      </dsp:nvSpPr>
      <dsp:spPr>
        <a:xfrm rot="5400000">
          <a:off x="2254771" y="1210306"/>
          <a:ext cx="1832915" cy="1528726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F0DD7A-92E6-4AB2-AC22-01ADB31CED91}">
      <dsp:nvSpPr>
        <dsp:cNvPr id="0" name=""/>
        <dsp:cNvSpPr/>
      </dsp:nvSpPr>
      <dsp:spPr>
        <a:xfrm>
          <a:off x="4353630" y="1387083"/>
          <a:ext cx="1667701" cy="588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16510" bIns="1651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Внеурочная деятельность</a:t>
          </a:r>
        </a:p>
      </dsp:txBody>
      <dsp:txXfrm>
        <a:off x="4353630" y="1387083"/>
        <a:ext cx="1667701" cy="588809"/>
      </dsp:txXfrm>
    </dsp:sp>
    <dsp:sp modelId="{A8AF373B-6357-49E5-A878-D67CA114A9D7}">
      <dsp:nvSpPr>
        <dsp:cNvPr id="0" name=""/>
        <dsp:cNvSpPr/>
      </dsp:nvSpPr>
      <dsp:spPr>
        <a:xfrm>
          <a:off x="3936704" y="1681488"/>
          <a:ext cx="4169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D4022B-EE33-40FC-9FF5-7E82F0C17D3B}">
      <dsp:nvSpPr>
        <dsp:cNvPr id="0" name=""/>
        <dsp:cNvSpPr/>
      </dsp:nvSpPr>
      <dsp:spPr>
        <a:xfrm rot="5400000">
          <a:off x="2571968" y="1762093"/>
          <a:ext cx="1445341" cy="128413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7AB533-927A-4F5C-AD73-ACB2C4DE142B}">
      <dsp:nvSpPr>
        <dsp:cNvPr id="0" name=""/>
        <dsp:cNvSpPr/>
      </dsp:nvSpPr>
      <dsp:spPr>
        <a:xfrm>
          <a:off x="4353630" y="1996350"/>
          <a:ext cx="1667701" cy="588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16510" bIns="1651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/>
        </a:p>
      </dsp:txBody>
      <dsp:txXfrm>
        <a:off x="4353630" y="1996350"/>
        <a:ext cx="1667701" cy="588809"/>
      </dsp:txXfrm>
    </dsp:sp>
    <dsp:sp modelId="{6E0A763A-C812-4F33-BFAF-23C7F6D72A51}">
      <dsp:nvSpPr>
        <dsp:cNvPr id="0" name=""/>
        <dsp:cNvSpPr/>
      </dsp:nvSpPr>
      <dsp:spPr>
        <a:xfrm>
          <a:off x="3936704" y="2290755"/>
          <a:ext cx="4169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9E9F1A-5D1F-4E11-A94B-30D4FB798B13}">
      <dsp:nvSpPr>
        <dsp:cNvPr id="0" name=""/>
        <dsp:cNvSpPr/>
      </dsp:nvSpPr>
      <dsp:spPr>
        <a:xfrm rot="5400000">
          <a:off x="2887720" y="2344677"/>
          <a:ext cx="1102906" cy="995062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6307AC-EC83-43F1-B06A-983B6F73AAC6}">
      <dsp:nvSpPr>
        <dsp:cNvPr id="0" name=""/>
        <dsp:cNvSpPr/>
      </dsp:nvSpPr>
      <dsp:spPr>
        <a:xfrm>
          <a:off x="4353630" y="2587828"/>
          <a:ext cx="1667701" cy="588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16510" bIns="1651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/>
        </a:p>
      </dsp:txBody>
      <dsp:txXfrm>
        <a:off x="4353630" y="2587828"/>
        <a:ext cx="1667701" cy="588809"/>
      </dsp:txXfrm>
    </dsp:sp>
    <dsp:sp modelId="{30868784-22A4-4D80-A85F-78BCC141E790}">
      <dsp:nvSpPr>
        <dsp:cNvPr id="0" name=""/>
        <dsp:cNvSpPr/>
      </dsp:nvSpPr>
      <dsp:spPr>
        <a:xfrm>
          <a:off x="3936704" y="2882233"/>
          <a:ext cx="4169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814BA6-BEFF-4C60-B898-2D5C1C2EB434}">
      <dsp:nvSpPr>
        <dsp:cNvPr id="0" name=""/>
        <dsp:cNvSpPr/>
      </dsp:nvSpPr>
      <dsp:spPr>
        <a:xfrm rot="5400000">
          <a:off x="3186238" y="2910028"/>
          <a:ext cx="778260" cy="72267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38F462-4C77-4D47-9024-EA6E9157B4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2A74033-8E0C-41F7-A820-623E6F4C70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CE7A55-A9F9-4648-AA88-2B80FB055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5D213-BE21-410F-9064-3F2900A0AD69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FE34A1-CCCD-463C-90A0-EB459447E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7C34E2-C83D-454C-9D8F-C6DC58BBC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D76B-495C-4F3F-A93B-A0D36B2FFA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82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B341C6-56FC-4324-B326-A94300819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C267CB5-BE5B-4471-843F-F2F734ADC2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724E3C-EC9C-4CF4-927E-FC56C9AEC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5D213-BE21-410F-9064-3F2900A0AD69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A7AA4E-81A8-4F49-B838-CC77DB888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AC2FCF-BA31-4166-BDAC-6C7B940AB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D76B-495C-4F3F-A93B-A0D36B2FFA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543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9717B03-9899-4BE4-B131-0055ED870F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FE8AC4-0BD0-40E1-B4D1-7F477E9342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E57B24-F99D-4BF0-B2FB-2017CCC4B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5D213-BE21-410F-9064-3F2900A0AD69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BAAA9-CCCC-4BC7-9A09-BF452320E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FA9498-2954-4599-A853-142019A15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D76B-495C-4F3F-A93B-A0D36B2FFA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237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0C4FCF-62EB-41FA-AAB2-14AC7372E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F42430-06BF-424E-88F4-6C5EE7EF8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5651FE-832A-480A-A709-E0D7107B4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5D213-BE21-410F-9064-3F2900A0AD69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C764E5-E8C4-43DB-A8CB-542885D21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E2C4DB-4A1F-40A9-8717-67A58A6E7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D76B-495C-4F3F-A93B-A0D36B2FFA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909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109A07-A702-4151-9767-DB24BA94E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BE6DBC6-9A7C-4E4C-8A2C-C9616CB71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AC0703-4AB0-4717-88D5-950257E01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5D213-BE21-410F-9064-3F2900A0AD69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7751D5-A209-426E-95DD-2D1515664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18B469-7CC9-4716-9B8E-962427F70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D76B-495C-4F3F-A93B-A0D36B2FFA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671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00F6EE-3DAF-41B2-AB2A-6B16E6850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5A0DCF-89FF-461F-81ED-D0FDA75E2C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353E299-F700-4EDE-BBD4-84A8DD930B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BF04C7-56BB-41A8-87FA-7893F87C0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5D213-BE21-410F-9064-3F2900A0AD69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8A817C-0C0E-49BD-816B-00B226538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8BFF8D-D7FD-4DDD-A960-89FC5A13C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D76B-495C-4F3F-A93B-A0D36B2FFA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895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0300D8-A9FD-4387-A3E2-1A69D6DC4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2B42B5-44D6-4A64-8941-F200B2538A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25C6C0B-5989-4885-B244-C8898FFFC3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F70E239-DA36-4CC6-9E42-CF098EBBCA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FC38569-104D-4E93-8727-6B5C47C9DC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0DE6A39-DE3C-44E6-92E7-626E857CC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5D213-BE21-410F-9064-3F2900A0AD69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2821C69-E471-429A-8A83-88D4AB621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B4C55FC-A28F-4C4B-BEAE-5E0C88070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D76B-495C-4F3F-A93B-A0D36B2FFA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991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B33AF5-64A8-49F8-91FE-6C5FF80ED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DBF4D45-7085-4855-98F4-EBBB6417A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5D213-BE21-410F-9064-3F2900A0AD69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985DF8D-A1E1-4C9A-911D-71F8817BB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165C145-4E0B-4020-8524-13A67F735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D76B-495C-4F3F-A93B-A0D36B2FFA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28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99E1463-9FE4-49F0-8C55-6FB3DD541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5D213-BE21-410F-9064-3F2900A0AD69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ACF24E0-AE66-4E87-BFCD-6EE64806D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47C81AD-1289-4679-B6BF-66906710D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D76B-495C-4F3F-A93B-A0D36B2FFA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179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807301-F7D9-45C4-A884-C1663C2C4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DFC057-7DAC-471C-9712-97ECEF6DD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E4E5742-ADDD-48B5-A9B1-1989571286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1A448D-74FD-4148-B50E-B68F8D5CE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5D213-BE21-410F-9064-3F2900A0AD69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9942A8-5E3E-45F8-8F62-69B83A562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B81E9B-B469-430A-A935-C4E62DFEA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D76B-495C-4F3F-A93B-A0D36B2FFA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097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61EF8F-E301-4FC6-8C9F-5B46C0EF5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4F13F92-0900-4737-96EB-F4B6EDA804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F735C6F-F89E-40E0-AADA-65ABAA9EC9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847B4B8-EDF2-4339-8571-4AD430247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5D213-BE21-410F-9064-3F2900A0AD69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1CBCC8-3378-49B2-B8A9-639B5D88A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643254-1103-4F2A-8530-823088528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D76B-495C-4F3F-A93B-A0D36B2FFA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184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39DC31-5214-4F13-AB8E-EB32F2C1B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99EBDB-5159-4719-94DD-DCEC145F1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11F536-F9DD-4894-B9E1-F2CCCBFA45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5D213-BE21-410F-9064-3F2900A0AD69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865241-1D50-4918-9153-C69B6BAB38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7BD98E-0897-498F-ACE3-0C85CD8A0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4D76B-495C-4F3F-A93B-A0D36B2FFA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407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00737-9D88-4446-AB94-8C6689957C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Предпрофильные образовательные траектории в школе 1505: 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почему? как? зачем?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D78217E-03D6-4229-AF06-1285FEC347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День открытых дверей </a:t>
            </a:r>
          </a:p>
          <a:p>
            <a:r>
              <a:rPr lang="en-US" dirty="0"/>
              <a:t>5</a:t>
            </a:r>
            <a:r>
              <a:rPr lang="ru-RU" dirty="0"/>
              <a:t>.02.2022</a:t>
            </a:r>
          </a:p>
        </p:txBody>
      </p:sp>
    </p:spTree>
    <p:extLst>
      <p:ext uri="{BB962C8B-B14F-4D97-AF65-F5344CB8AC3E}">
        <p14:creationId xmlns:p14="http://schemas.microsoft.com/office/powerpoint/2010/main" val="527852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DEF7FE18-F107-4837-9518-45D564910D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023893"/>
              </p:ext>
            </p:extLst>
          </p:nvPr>
        </p:nvGraphicFramePr>
        <p:xfrm>
          <a:off x="0" y="1"/>
          <a:ext cx="12191999" cy="70468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25874">
                  <a:extLst>
                    <a:ext uri="{9D8B030D-6E8A-4147-A177-3AD203B41FA5}">
                      <a16:colId xmlns:a16="http://schemas.microsoft.com/office/drawing/2014/main" val="2718866127"/>
                    </a:ext>
                  </a:extLst>
                </a:gridCol>
                <a:gridCol w="2795810">
                  <a:extLst>
                    <a:ext uri="{9D8B030D-6E8A-4147-A177-3AD203B41FA5}">
                      <a16:colId xmlns:a16="http://schemas.microsoft.com/office/drawing/2014/main" val="4101304511"/>
                    </a:ext>
                  </a:extLst>
                </a:gridCol>
                <a:gridCol w="1453019">
                  <a:extLst>
                    <a:ext uri="{9D8B030D-6E8A-4147-A177-3AD203B41FA5}">
                      <a16:colId xmlns:a16="http://schemas.microsoft.com/office/drawing/2014/main" val="3496892826"/>
                    </a:ext>
                  </a:extLst>
                </a:gridCol>
                <a:gridCol w="1713406">
                  <a:extLst>
                    <a:ext uri="{9D8B030D-6E8A-4147-A177-3AD203B41FA5}">
                      <a16:colId xmlns:a16="http://schemas.microsoft.com/office/drawing/2014/main" val="1429700275"/>
                    </a:ext>
                  </a:extLst>
                </a:gridCol>
                <a:gridCol w="1050584">
                  <a:extLst>
                    <a:ext uri="{9D8B030D-6E8A-4147-A177-3AD203B41FA5}">
                      <a16:colId xmlns:a16="http://schemas.microsoft.com/office/drawing/2014/main" val="3580329766"/>
                    </a:ext>
                  </a:extLst>
                </a:gridCol>
                <a:gridCol w="1176653">
                  <a:extLst>
                    <a:ext uri="{9D8B030D-6E8A-4147-A177-3AD203B41FA5}">
                      <a16:colId xmlns:a16="http://schemas.microsoft.com/office/drawing/2014/main" val="3852819421"/>
                    </a:ext>
                  </a:extLst>
                </a:gridCol>
                <a:gridCol w="1176653">
                  <a:extLst>
                    <a:ext uri="{9D8B030D-6E8A-4147-A177-3AD203B41FA5}">
                      <a16:colId xmlns:a16="http://schemas.microsoft.com/office/drawing/2014/main" val="1470206264"/>
                    </a:ext>
                  </a:extLst>
                </a:gridCol>
              </a:tblGrid>
              <a:tr h="48567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Учебные предметы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 anchor="b"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Образовательные траектории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408065"/>
                  </a:ext>
                </a:extLst>
              </a:tr>
              <a:tr h="5821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общ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 </a:t>
                      </a:r>
                      <a:r>
                        <a:rPr lang="en-US" sz="1400" dirty="0">
                          <a:effectLst/>
                        </a:rPr>
                        <a:t>pro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инж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pro</a:t>
                      </a:r>
                      <a:r>
                        <a:rPr lang="ru-RU" sz="1400" dirty="0" err="1">
                          <a:effectLst/>
                        </a:rPr>
                        <a:t>сэ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 </a:t>
                      </a:r>
                      <a:r>
                        <a:rPr lang="en-US" sz="1400" dirty="0">
                          <a:effectLst/>
                        </a:rPr>
                        <a:t>pro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пед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 ПКТ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Гимн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73074295"/>
                  </a:ext>
                </a:extLst>
              </a:tr>
              <a:tr h="2485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Русский язык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74716435"/>
                  </a:ext>
                </a:extLst>
              </a:tr>
              <a:tr h="2485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Литература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7716515"/>
                  </a:ext>
                </a:extLst>
              </a:tr>
              <a:tr h="2485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Иностранный язык (англ)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59289728"/>
                  </a:ext>
                </a:extLst>
              </a:tr>
              <a:tr h="2659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История России. Всеобщая история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88578055"/>
                  </a:ext>
                </a:extLst>
              </a:tr>
              <a:tr h="2485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География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80445027"/>
                  </a:ext>
                </a:extLst>
              </a:tr>
              <a:tr h="2485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Математика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45024942"/>
                  </a:ext>
                </a:extLst>
              </a:tr>
              <a:tr h="2485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Биология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30191807"/>
                  </a:ext>
                </a:extLst>
              </a:tr>
              <a:tr h="2659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Изобразительное искусство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68325608"/>
                  </a:ext>
                </a:extLst>
              </a:tr>
              <a:tr h="2485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Музыка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13831662"/>
                  </a:ext>
                </a:extLst>
              </a:tr>
              <a:tr h="2485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Технология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80761605"/>
                  </a:ext>
                </a:extLst>
              </a:tr>
              <a:tr h="2485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Технология </a:t>
                      </a:r>
                      <a:r>
                        <a:rPr lang="en-US" sz="1400">
                          <a:effectLst/>
                        </a:rPr>
                        <a:t>(</a:t>
                      </a:r>
                      <a:r>
                        <a:rPr lang="ru-RU" sz="1400">
                          <a:effectLst/>
                        </a:rPr>
                        <a:t>ИКТ</a:t>
                      </a:r>
                      <a:r>
                        <a:rPr lang="en-US" sz="1400">
                          <a:effectLst/>
                        </a:rPr>
                        <a:t>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93542294"/>
                  </a:ext>
                </a:extLst>
              </a:tr>
              <a:tr h="3100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Физическая культура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12503316"/>
                  </a:ext>
                </a:extLst>
              </a:tr>
              <a:tr h="2485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Естествознание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54400613"/>
                  </a:ext>
                </a:extLst>
              </a:tr>
              <a:tr h="2485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Риторика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52437818"/>
                  </a:ext>
                </a:extLst>
              </a:tr>
              <a:tr h="2485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Практикум по математике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84311852"/>
                  </a:ext>
                </a:extLst>
              </a:tr>
              <a:tr h="2485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Программирование Scratch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990658"/>
                  </a:ext>
                </a:extLst>
              </a:tr>
              <a:tr h="2485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Алгоритмика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28804874"/>
                  </a:ext>
                </a:extLst>
              </a:tr>
              <a:tr h="4856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Введение в проектную деятельность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60281097"/>
                  </a:ext>
                </a:extLst>
              </a:tr>
              <a:tr h="4856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Развитие познавательных процессов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18945518"/>
                  </a:ext>
                </a:extLst>
              </a:tr>
              <a:tr h="2485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Экономика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38436658"/>
                  </a:ext>
                </a:extLst>
              </a:tr>
              <a:tr h="2485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Право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82" marR="19682" marT="13122" marB="131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1685197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F179BE-9CC6-4318-836D-F2101AC34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8899016" cy="53975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ЧТО ЖЕЛАЕМ ПОЛУЧИТЬ В ИТОГЕ?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E38A102-894B-445E-984D-AB7578C454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5964300"/>
            <a:ext cx="10354954" cy="42697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729FF04F-9580-473C-8C67-5F7D6C412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30" y="1069878"/>
            <a:ext cx="4860183" cy="4279447"/>
          </a:xfrm>
          <a:prstGeom prst="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630FA1FB-FC53-4C9D-A380-229EF8CBF1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955" y="996950"/>
            <a:ext cx="4860183" cy="4398813"/>
          </a:xfrm>
          <a:prstGeom prst="rect">
            <a:avLst/>
          </a:prstGeom>
          <a:solidFill>
            <a:srgbClr val="00B050"/>
          </a:solidFill>
          <a:ln w="76200">
            <a:solidFill>
              <a:srgbClr val="00B050"/>
            </a:solidFill>
          </a:ln>
        </p:spPr>
      </p:pic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109EE85D-071E-4753-B6E6-A75334A785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819439"/>
              </p:ext>
            </p:extLst>
          </p:nvPr>
        </p:nvGraphicFramePr>
        <p:xfrm>
          <a:off x="397566" y="5455443"/>
          <a:ext cx="10797176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7191">
                  <a:extLst>
                    <a:ext uri="{9D8B030D-6E8A-4147-A177-3AD203B41FA5}">
                      <a16:colId xmlns:a16="http://schemas.microsoft.com/office/drawing/2014/main" val="4085723036"/>
                    </a:ext>
                  </a:extLst>
                </a:gridCol>
                <a:gridCol w="5439985">
                  <a:extLst>
                    <a:ext uri="{9D8B030D-6E8A-4147-A177-3AD203B41FA5}">
                      <a16:colId xmlns:a16="http://schemas.microsoft.com/office/drawing/2014/main" val="565454246"/>
                    </a:ext>
                  </a:extLst>
                </a:gridCol>
              </a:tblGrid>
              <a:tr h="1232451">
                <a:tc>
                  <a:txBody>
                    <a:bodyPr/>
                    <a:lstStyle/>
                    <a:p>
                      <a:r>
                        <a:rPr lang="ru-RU" sz="1600" dirty="0"/>
                        <a:t>Отсутствие у выпускников чёткого выбора дальнейшей деятельности, нет цели образования; потеря интереса к учёбе; снижение успеваемости; появление преобладающих интересов (не всегда положительных) вне образования.</a:t>
                      </a:r>
                    </a:p>
                    <a:p>
                      <a:endParaRPr lang="ru-RU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Наш идеал – ученик любознательный, думающий, знающий, широко мыслящий, умеющий общаться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205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3574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79C2D7-2AF3-4F4C-8688-6984B9EE4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Предпрофильные траектории: </a:t>
            </a:r>
            <a:br>
              <a:rPr lang="ru-RU" dirty="0"/>
            </a:br>
            <a:r>
              <a:rPr lang="ru-RU" dirty="0"/>
              <a:t>верить педагогическому коллективу 1505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88F450-8905-4BDD-A01F-5B583C229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«- Что ж, теперь, когда мы увидели друг друга, - сказал Единорог, - можем договориться: если ты будешь верить в меня, я буду верить в тебя. Идет? - Да, если вам угодно, - отвечала Алиса». </a:t>
            </a:r>
          </a:p>
          <a:p>
            <a:pPr marL="0" indent="0" algn="r">
              <a:buNone/>
            </a:pPr>
            <a:r>
              <a:rPr lang="ru-RU" dirty="0"/>
              <a:t>Льюис </a:t>
            </a:r>
            <a:r>
              <a:rPr lang="ru-RU" dirty="0" err="1"/>
              <a:t>Кэролл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2903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B45D49-F029-45D2-BFEF-562A38A9B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Из 4 в 5 класс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5F23FA-0A45-42D1-9303-A8B9E611A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05" y="1825625"/>
            <a:ext cx="10838895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В 5 класс переводятся все учащиеся, успешно закончившие 4-й класс, </a:t>
            </a:r>
            <a:r>
              <a:rPr lang="ru-RU" b="1" dirty="0">
                <a:solidFill>
                  <a:srgbClr val="FF0000"/>
                </a:solidFill>
              </a:rPr>
              <a:t>НО</a:t>
            </a:r>
          </a:p>
        </p:txBody>
      </p:sp>
    </p:spTree>
    <p:extLst>
      <p:ext uri="{BB962C8B-B14F-4D97-AF65-F5344CB8AC3E}">
        <p14:creationId xmlns:p14="http://schemas.microsoft.com/office/powerpoint/2010/main" val="1198812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4278CC-502C-408E-9923-1C3E3027C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621D54-68FE-4978-B991-3808606BF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на разные образовательные траектории….</a:t>
            </a:r>
          </a:p>
        </p:txBody>
      </p:sp>
    </p:spTree>
    <p:extLst>
      <p:ext uri="{BB962C8B-B14F-4D97-AF65-F5344CB8AC3E}">
        <p14:creationId xmlns:p14="http://schemas.microsoft.com/office/powerpoint/2010/main" val="30533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BF9E8ED1-9AFD-40E1-924D-4E6ED86F5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198" y="1134954"/>
            <a:ext cx="3755710" cy="265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7E7714-435D-4B8E-9D18-272E4BF74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78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Предпрофессиональное образование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AD46A364-5634-4313-B0B4-8D9CE23FF7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с 2015 года реализуется мегапроект «Интеграция разных уровней образования для достижения высоких образовательных результатов».</a:t>
            </a:r>
          </a:p>
          <a:p>
            <a:pPr algn="just"/>
            <a:r>
              <a:rPr lang="ru-RU" dirty="0"/>
              <a:t>Новая роль школы как интегратора всех ресурсов города для формирования умений и навыков обучающихся (выстроена система взаимодействия московских школ, колледжей, вузов и высокотехнологичных предприятий).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D1F6AB4-4291-4017-A3E9-43546F5DDF8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88" y="4076736"/>
            <a:ext cx="2690055" cy="248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63D7B7B8-D485-4603-A07E-D4FC03D21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189" y="4171300"/>
            <a:ext cx="2391727" cy="239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B3A2D6-D2B1-4638-BC4D-BC4F969E40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95" y="1152043"/>
            <a:ext cx="2690055" cy="267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358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B80B8E-D8E4-497E-A06C-B91F1D50C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18839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Зачем?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0415C9F-059B-4615-842A-B26D60DBBBA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7645" y="597781"/>
            <a:ext cx="6172200" cy="346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C39FCC78-FFB0-4F17-97E2-61005E7517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87646" y="4544459"/>
            <a:ext cx="6062708" cy="123575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dirty="0"/>
              <a:t>«И с неожиданной грустью я подумал о несовершенстве механизма человеческого </a:t>
            </a:r>
            <a:r>
              <a:rPr lang="ru-RU" sz="1400" dirty="0" err="1"/>
              <a:t>самопонимания</a:t>
            </a:r>
            <a:r>
              <a:rPr lang="ru-RU" sz="1400" dirty="0"/>
              <a:t>, при котором виртуозы бухгалтеры грустят о несостоявшихся судьбах отважных мореходов, гениальные портные жалеют об утраченных возможностях стать журналистами, а видные врачи-кардиологи считают, что их талант по-настоящему мог расцвести только на театральных подмостках…».</a:t>
            </a:r>
          </a:p>
          <a:p>
            <a:pPr marL="0" indent="0" algn="just">
              <a:buNone/>
            </a:pPr>
            <a:endParaRPr lang="ru-RU" sz="1400" dirty="0"/>
          </a:p>
          <a:p>
            <a:pPr marL="0" indent="0" algn="r">
              <a:buNone/>
            </a:pPr>
            <a:r>
              <a:rPr lang="ru-RU" sz="1400" i="1" dirty="0"/>
              <a:t>Братья Вайнеры «Лекарство против страха»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D347019-7FCC-4080-9B13-60286E60E237}"/>
              </a:ext>
            </a:extLst>
          </p:cNvPr>
          <p:cNvSpPr txBox="1">
            <a:spLocks/>
          </p:cNvSpPr>
          <p:nvPr/>
        </p:nvSpPr>
        <p:spPr>
          <a:xfrm>
            <a:off x="932155" y="2136560"/>
            <a:ext cx="3932237" cy="918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FF0000"/>
                </a:solidFill>
              </a:rPr>
              <a:t>Школа – место проб</a:t>
            </a:r>
          </a:p>
        </p:txBody>
      </p:sp>
    </p:spTree>
    <p:extLst>
      <p:ext uri="{BB962C8B-B14F-4D97-AF65-F5344CB8AC3E}">
        <p14:creationId xmlns:p14="http://schemas.microsoft.com/office/powerpoint/2010/main" val="1119994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7BBD3A16-E5A6-4F57-9364-215698CF6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Школа 1505 – навигатор!</a:t>
            </a:r>
            <a:endParaRPr lang="ru-RU" sz="32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8E2408-4A4A-4858-AFBC-35D1C0B1A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16" y="1286057"/>
            <a:ext cx="3337321" cy="401714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794D45-1419-49B8-A4AD-3C98DB1634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429" y="1286057"/>
            <a:ext cx="3544014" cy="402569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1337FF7-3CF4-4021-A391-687DD2C73F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280" y="1286057"/>
            <a:ext cx="3547439" cy="401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042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D5897E-4985-4620-9AF5-AC5DDD395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Образовательные траектории </a:t>
            </a:r>
            <a:br>
              <a:rPr lang="ru-RU" dirty="0"/>
            </a:br>
            <a:r>
              <a:rPr lang="ru-RU" dirty="0"/>
              <a:t>в школе 1505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329602"/>
              </p:ext>
            </p:extLst>
          </p:nvPr>
        </p:nvGraphicFramePr>
        <p:xfrm>
          <a:off x="355107" y="2169641"/>
          <a:ext cx="11244711" cy="2480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1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5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48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6294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2-я Пугачевская д 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2-я Пугачевская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</a:rPr>
                        <a:t>д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  7</a:t>
                      </a:r>
                      <a:endParaRPr lang="ru-RU" dirty="0"/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2-я Пугачевская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</a:rPr>
                        <a:t>д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 6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4441">
                <a:tc>
                  <a:txBody>
                    <a:bodyPr/>
                    <a:lstStyle/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Прикладных   коммуникационных   технологий(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C 2020 – 21 </a:t>
                      </a:r>
                      <a:r>
                        <a:rPr lang="ru-RU" sz="1800" dirty="0" err="1">
                          <a:solidFill>
                            <a:srgbClr val="FF0000"/>
                          </a:solidFill>
                        </a:rPr>
                        <a:t>уч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</a:rPr>
                        <a:t> г)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800" dirty="0"/>
                        <a:t>Общеобразовательная</a:t>
                      </a:r>
                      <a:endParaRPr lang="ru-RU" dirty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/>
                    </a:p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dirty="0"/>
                        <a:t>Pro</a:t>
                      </a:r>
                      <a:r>
                        <a:rPr lang="ru-RU" sz="1800" dirty="0"/>
                        <a:t>Инженерная	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dirty="0"/>
                        <a:t>Pro</a:t>
                      </a:r>
                      <a:r>
                        <a:rPr lang="ru-RU" sz="1800" dirty="0"/>
                        <a:t>Социально-экономическая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dirty="0"/>
                        <a:t>Pro</a:t>
                      </a:r>
                      <a:r>
                        <a:rPr lang="ru-RU" sz="1800" dirty="0"/>
                        <a:t>педагогическая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C 202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– 2</a:t>
                      </a:r>
                      <a:r>
                        <a:rPr lang="ru-RU" sz="1400" b="1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sz="1400" b="1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FF0000"/>
                          </a:solidFill>
                        </a:rPr>
                        <a:t>уч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</a:rPr>
                        <a:t> г)</a:t>
                      </a:r>
                      <a:endParaRPr lang="ru-RU" sz="1400" b="1" dirty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800" dirty="0"/>
                        <a:t>Общеобразовательная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Гимназическая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DBA5054-64D5-48BC-B6D2-BCB400A109BD}"/>
              </a:ext>
            </a:extLst>
          </p:cNvPr>
          <p:cNvSpPr txBox="1"/>
          <p:nvPr/>
        </p:nvSpPr>
        <p:spPr>
          <a:xfrm>
            <a:off x="1091953" y="19708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9457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08494A9E-8E84-435A-9132-6ACB991F6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Модель образовательной траектории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BF80FCE8-CC58-4229-A147-4CB1BA51FE5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ru-RU" sz="1600" b="1" dirty="0"/>
              <a:t>«Круг 1» – ядро – предметы учебного плана, на которые сделаны акценты в обучении.</a:t>
            </a:r>
          </a:p>
          <a:p>
            <a:pPr marL="342900" indent="-342900">
              <a:buAutoNum type="arabicPeriod"/>
            </a:pPr>
            <a:r>
              <a:rPr lang="ru-RU" sz="1600" b="1" dirty="0"/>
              <a:t>«Круг 2» – дополнительное образование – расширение возможностей учащихся, предоставление возможностей для «проб» учащихся.</a:t>
            </a:r>
          </a:p>
          <a:p>
            <a:pPr marL="342900" indent="-342900">
              <a:buAutoNum type="arabicPeriod"/>
            </a:pPr>
            <a:r>
              <a:rPr lang="ru-RU" sz="1600" b="1" dirty="0"/>
              <a:t>«Круг 3» – внеурочная деятельность </a:t>
            </a:r>
            <a:r>
              <a:rPr lang="ru-RU" sz="16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 -</a:t>
            </a:r>
            <a:r>
              <a:rPr lang="ru-RU" sz="1600" b="1" dirty="0"/>
              <a:t>   освоение обучающимися технологий участия в жизни школы и общества.</a:t>
            </a:r>
          </a:p>
          <a:p>
            <a:pPr marL="342900" indent="-342900">
              <a:buAutoNum type="arabicPeriod"/>
            </a:pPr>
            <a:r>
              <a:rPr lang="ru-RU" sz="1600" b="1" dirty="0"/>
              <a:t>«Круг 4» - воспитательная работа</a:t>
            </a:r>
          </a:p>
          <a:p>
            <a:pPr marL="342900" indent="-342900">
              <a:buAutoNum type="arabicPeriod"/>
            </a:pPr>
            <a:r>
              <a:rPr lang="ru-RU" sz="1600" b="1" dirty="0"/>
              <a:t>«Круг 5» – ресурсы города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6F222A2C-EDB7-43E6-A649-9D2DA4EEF56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40525565"/>
              </p:ext>
            </p:extLst>
          </p:nvPr>
        </p:nvGraphicFramePr>
        <p:xfrm>
          <a:off x="5708342" y="1509712"/>
          <a:ext cx="6483658" cy="4447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62557C5-75EC-405E-8A76-EF1ECCA0754A}"/>
              </a:ext>
            </a:extLst>
          </p:cNvPr>
          <p:cNvSpPr txBox="1"/>
          <p:nvPr/>
        </p:nvSpPr>
        <p:spPr>
          <a:xfrm>
            <a:off x="10129611" y="3596582"/>
            <a:ext cx="2062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Воспитательная работа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45F5D9-0177-438B-A4B0-5214FA5147A4}"/>
              </a:ext>
            </a:extLst>
          </p:cNvPr>
          <p:cNvSpPr txBox="1"/>
          <p:nvPr/>
        </p:nvSpPr>
        <p:spPr>
          <a:xfrm>
            <a:off x="10163232" y="4278228"/>
            <a:ext cx="13789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Ресурсы города</a:t>
            </a:r>
          </a:p>
        </p:txBody>
      </p:sp>
    </p:spTree>
    <p:extLst>
      <p:ext uri="{BB962C8B-B14F-4D97-AF65-F5344CB8AC3E}">
        <p14:creationId xmlns:p14="http://schemas.microsoft.com/office/powerpoint/2010/main" val="16466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2F9B637-B66D-4383-A80D-ECC572904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Модель образовательной траектории</a:t>
            </a: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F3B107F2-1BB5-461C-B0F7-76F162C755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0306758"/>
              </p:ext>
            </p:extLst>
          </p:nvPr>
        </p:nvGraphicFramePr>
        <p:xfrm>
          <a:off x="514905" y="1825625"/>
          <a:ext cx="10838895" cy="1558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7779">
                  <a:extLst>
                    <a:ext uri="{9D8B030D-6E8A-4147-A177-3AD203B41FA5}">
                      <a16:colId xmlns:a16="http://schemas.microsoft.com/office/drawing/2014/main" val="1223773738"/>
                    </a:ext>
                  </a:extLst>
                </a:gridCol>
                <a:gridCol w="2167779">
                  <a:extLst>
                    <a:ext uri="{9D8B030D-6E8A-4147-A177-3AD203B41FA5}">
                      <a16:colId xmlns:a16="http://schemas.microsoft.com/office/drawing/2014/main" val="783943911"/>
                    </a:ext>
                  </a:extLst>
                </a:gridCol>
                <a:gridCol w="2491370">
                  <a:extLst>
                    <a:ext uri="{9D8B030D-6E8A-4147-A177-3AD203B41FA5}">
                      <a16:colId xmlns:a16="http://schemas.microsoft.com/office/drawing/2014/main" val="2640575004"/>
                    </a:ext>
                  </a:extLst>
                </a:gridCol>
                <a:gridCol w="1844188">
                  <a:extLst>
                    <a:ext uri="{9D8B030D-6E8A-4147-A177-3AD203B41FA5}">
                      <a16:colId xmlns:a16="http://schemas.microsoft.com/office/drawing/2014/main" val="3920016010"/>
                    </a:ext>
                  </a:extLst>
                </a:gridCol>
                <a:gridCol w="2167779">
                  <a:extLst>
                    <a:ext uri="{9D8B030D-6E8A-4147-A177-3AD203B41FA5}">
                      <a16:colId xmlns:a16="http://schemas.microsoft.com/office/drawing/2014/main" val="24656379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Учебные предметы, на который сделаны акцент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Дополнительное образование</a:t>
                      </a:r>
                      <a:endParaRPr lang="ru-RU" sz="180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Внеурочная деятельность </a:t>
                      </a:r>
                      <a:endParaRPr lang="ru-RU" sz="180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Воспитательные мероприятия</a:t>
                      </a:r>
                      <a:endParaRPr lang="ru-RU" sz="180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Ресурсы города</a:t>
                      </a: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782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2429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527</Words>
  <Application>Microsoft Office PowerPoint</Application>
  <PresentationFormat>Широкоэкранный</PresentationFormat>
  <Paragraphs>194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Предпрофильные образовательные траектории в школе 1505:  почему? как? зачем?</vt:lpstr>
      <vt:lpstr>Из 4 в 5 класс</vt:lpstr>
      <vt:lpstr>Презентация PowerPoint</vt:lpstr>
      <vt:lpstr>Предпрофессиональное образование</vt:lpstr>
      <vt:lpstr>Зачем?</vt:lpstr>
      <vt:lpstr>Школа 1505 – навигатор!</vt:lpstr>
      <vt:lpstr>Образовательные траектории  в школе 1505</vt:lpstr>
      <vt:lpstr>Модель образовательной траектории</vt:lpstr>
      <vt:lpstr>Модель образовательной траектории</vt:lpstr>
      <vt:lpstr>Презентация PowerPoint</vt:lpstr>
      <vt:lpstr>ЧТО ЖЕЛАЕМ ПОЛУЧИТЬ В ИТОГЕ?</vt:lpstr>
      <vt:lpstr>Предпрофильные траектории:  верить педагогическому коллективу 1505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Предпрофильные образовательные траектории в школе 1505</dc:title>
  <dc:creator>Галина Шипарева</dc:creator>
  <cp:lastModifiedBy>Галина Шипарева</cp:lastModifiedBy>
  <cp:revision>33</cp:revision>
  <dcterms:created xsi:type="dcterms:W3CDTF">2021-02-04T07:33:32Z</dcterms:created>
  <dcterms:modified xsi:type="dcterms:W3CDTF">2022-02-05T06:23:58Z</dcterms:modified>
</cp:coreProperties>
</file>