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5" r:id="rId5"/>
    <p:sldId id="267" r:id="rId6"/>
    <p:sldId id="259" r:id="rId7"/>
    <p:sldId id="269" r:id="rId8"/>
    <p:sldId id="266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3B1A-5635-4FFC-B9E4-2BC024BD06D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EBA8-CFD5-4094-AA06-684F1D4B62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736304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Поедем в Царское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Село!?!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(K) + 1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ПРИХОДИТЕ И ОСТАВАЙТЕСЬ!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1383"/>
            <a:ext cx="7872874" cy="59046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746"/>
            <a:ext cx="3394720" cy="45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334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до…….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1918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–2004 – 2009 –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2015…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90952"/>
              </p:ext>
            </p:extLst>
          </p:nvPr>
        </p:nvGraphicFramePr>
        <p:xfrm>
          <a:off x="107504" y="1600200"/>
          <a:ext cx="90364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4349080">
                <a:tc>
                  <a:txBody>
                    <a:bodyPr/>
                    <a:lstStyle/>
                    <a:p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Роняет лес багряный свой убор.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Лицея день Россия вспоминает.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Ликует сладко пушкинистов хор…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Союз</a:t>
                      </a:r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гимназий дело продолжает.</a:t>
                      </a:r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Казалось бы, причем же здесь мы все?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чего бы вдруг нам в Царское </a:t>
                      </a:r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поехать</a:t>
                      </a: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 место есть в похвальном  том листе?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стоит ли в сём храме</a:t>
                      </a:r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кукарекать</a:t>
                      </a: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Дружок, вопросы эти не просты,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Они Эдипа </a:t>
                      </a:r>
                      <a:r>
                        <a:rPr lang="ru-RU" sz="22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 созвучны.</a:t>
                      </a:r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Дерзнем ли грубо возложить персты,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Туда, где тени в славе неразлучны?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Пушкин, о Лицей, о наш союз!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смысл жить</a:t>
                      </a:r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заоблачных уделах!</a:t>
                      </a:r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Вдруг сможем разыграть</a:t>
                      </a:r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несложный блюз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временах, о нравах, о пределах…</a:t>
                      </a:r>
                    </a:p>
                    <a:p>
                      <a:endParaRPr lang="ru-RU" sz="2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 ЛИЦЕЯ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" y="860383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22893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ЛИЦЕЯ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" y="830495"/>
            <a:ext cx="8150797" cy="6113098"/>
          </a:xfrm>
        </p:spPr>
      </p:pic>
    </p:spTree>
    <p:extLst>
      <p:ext uri="{BB962C8B-B14F-4D97-AF65-F5344CB8AC3E}">
        <p14:creationId xmlns:p14="http://schemas.microsoft.com/office/powerpoint/2010/main" val="24675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38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СЛАВА –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МЕЧТЫ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01" y="3839195"/>
            <a:ext cx="4070581" cy="3052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5762"/>
            <a:ext cx="3803915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46" y="859331"/>
            <a:ext cx="3973152" cy="2979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1" y="4136320"/>
            <a:ext cx="3628906" cy="2721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38538"/>
            <a:ext cx="2160240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34" y="5375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САДЫ ЛИЦЕЯ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5" y="908720"/>
            <a:ext cx="8015398" cy="6011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встанет на их место?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вдруг…?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197">
            <a:off x="519640" y="1328475"/>
            <a:ext cx="2822443" cy="2116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138">
            <a:off x="5683144" y="3604518"/>
            <a:ext cx="3177548" cy="2383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029">
            <a:off x="872500" y="3828527"/>
            <a:ext cx="3240360" cy="24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73" y="2132856"/>
            <a:ext cx="2475512" cy="3300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034">
            <a:off x="6354546" y="1186265"/>
            <a:ext cx="2534215" cy="19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7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фоне Пушкина… и птичка вылетает…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86743"/>
            <a:ext cx="7567671" cy="5675754"/>
          </a:xfrm>
        </p:spPr>
      </p:pic>
    </p:spTree>
    <p:extLst>
      <p:ext uri="{BB962C8B-B14F-4D97-AF65-F5344CB8AC3E}">
        <p14:creationId xmlns:p14="http://schemas.microsoft.com/office/powerpoint/2010/main" val="111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бы их увидел Пушкин…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Горчаков?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7574970" cy="5681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Поедем в Царское Село!?!  N (K) + 1</vt:lpstr>
      <vt:lpstr>334  до…….1811 – 1918  СССР  1989 –2004 – 2009 – 2014 – 2015…</vt:lpstr>
      <vt:lpstr>КЛАССЫ ЛИЦЕЯ</vt:lpstr>
      <vt:lpstr>СТАТУС ЛИЦЕЯ</vt:lpstr>
      <vt:lpstr>ДУХ – СЛАВА – МЕЧТЫ</vt:lpstr>
      <vt:lpstr>САДЫ ЛИЦЕЯ</vt:lpstr>
      <vt:lpstr>Кто встанет на их место? А вдруг…?</vt:lpstr>
      <vt:lpstr>На фоне Пушкина… и птичка вылетает…</vt:lpstr>
      <vt:lpstr>Если бы их увидел Пушкин… или Горчаков?</vt:lpstr>
      <vt:lpstr>ПРИХОДИТЕ И ОСТАВАЙТЕСЬ!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Эскиз курса «Мифология и мифотворчество в Царском селе»</dc:title>
  <dc:creator>Михаил</dc:creator>
  <cp:lastModifiedBy>СуперДед</cp:lastModifiedBy>
  <cp:revision>25</cp:revision>
  <dcterms:created xsi:type="dcterms:W3CDTF">2014-08-26T17:34:02Z</dcterms:created>
  <dcterms:modified xsi:type="dcterms:W3CDTF">2015-01-29T19:58:55Z</dcterms:modified>
</cp:coreProperties>
</file>