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92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90" r:id="rId33"/>
    <p:sldId id="291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" d="100"/>
          <a:sy n="10" d="100"/>
        </p:scale>
        <p:origin x="-1326" y="-13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ransition advClick="0" advTm="3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C160FC-6948-49DE-8BBF-3438AD3EECB4}" type="datetimeFigureOut">
              <a:rPr lang="ru-RU" smtClean="0"/>
              <a:t>08.02.2015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AB78E4-A5CA-46AC-A16A-7DE0FBFEC570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advClick="0" advTm="3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F:\1 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8377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F:\img_5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-1857376"/>
            <a:ext cx="5810250" cy="8715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img_569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-1107504"/>
            <a:ext cx="5810250" cy="8715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F:\img_569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1857376"/>
            <a:ext cx="5810250" cy="8715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F:\img_61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4575" y="0"/>
            <a:ext cx="102785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 descr="F:\img_61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785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6" name="Picture 2" descr="F:\img_63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1"/>
            <a:ext cx="102785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F:\img_77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576" y="0"/>
            <a:ext cx="102785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F:\img_77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2785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F:\img_7721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785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F:\IMG_77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5516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F:\img_1646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179512"/>
            <a:ext cx="5810250" cy="8715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F:\img_77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4573" y="0"/>
            <a:ext cx="1027857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F:\img_77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785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F:\img_77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0278574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 descr="F:\IMG_78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3001" y="1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F:\IMG_78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9468" y="1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F:\IMG_78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6569" y="1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F:\IMG_78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1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F:\IMG_79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88640" y="-1124414"/>
            <a:ext cx="11973621" cy="7982414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F:\IMG_79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F:\IMG_7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68760" y="0"/>
            <a:ext cx="14000484" cy="933365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 descr="F:\img_16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323528"/>
            <a:ext cx="5810250" cy="8715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F:\IMG_79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6461" y="1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F:\IMG_8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42999" y="0"/>
            <a:ext cx="10286999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F:\nRLPk5A8VC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F:\o3bBIoY0Hb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img_1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857376"/>
            <a:ext cx="5810250" cy="8715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F:\img_18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F:\img_18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-1857376"/>
            <a:ext cx="5810250" cy="8715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F:\img_56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-1251520"/>
            <a:ext cx="5810250" cy="8715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F:\img_568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-1857376"/>
            <a:ext cx="5810250" cy="8715376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F:\img_56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40568" y="0"/>
            <a:ext cx="10278575" cy="6858000"/>
          </a:xfrm>
          <a:prstGeom prst="rect">
            <a:avLst/>
          </a:prstGeom>
          <a:noFill/>
        </p:spPr>
      </p:pic>
    </p:spTree>
  </p:cSld>
  <p:clrMapOvr>
    <a:masterClrMapping/>
  </p:clrMapOvr>
  <p:transition advClick="0" advTm="3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</TotalTime>
  <Words>0</Words>
  <Application>Microsoft Office PowerPoint</Application>
  <PresentationFormat>Экран (4:3)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2</dc:creator>
  <cp:lastModifiedBy>2</cp:lastModifiedBy>
  <cp:revision>2</cp:revision>
  <dcterms:created xsi:type="dcterms:W3CDTF">2015-02-08T19:26:05Z</dcterms:created>
  <dcterms:modified xsi:type="dcterms:W3CDTF">2015-02-08T19:43:03Z</dcterms:modified>
</cp:coreProperties>
</file>