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6" r:id="rId7"/>
    <p:sldId id="268" r:id="rId8"/>
    <p:sldId id="271" r:id="rId9"/>
    <p:sldId id="274" r:id="rId10"/>
    <p:sldId id="277" r:id="rId11"/>
    <p:sldId id="279" r:id="rId12"/>
    <p:sldId id="281" r:id="rId13"/>
    <p:sldId id="282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81E0C6-E1D7-42E4-97A8-3306A6619D2D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0D7EA6-C79B-40CB-9243-2F0A4BF8A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b-0v0-usque-ad-mala.narod.ru/out_pic/Keyboard/X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ru/e/ee/%D0%9F%D0%B0%D0%BC%D1%8F%D1%82%D0%BD%D0%B8%D0%BA_%D0%BA%D0%BB%D0%B0%D0%B2%D0%B8%D0%B0%D1%82%D1%83%D1%80%D0%B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gazete.com/Resources/2011/4/26/774479_1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wired.com/images_blogs/thisdayintech/2009/06/christopher_sholes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homepage.cs.uri.edu/courses/fall2004/csc101s6/assigns/assign2/files/ENIAC00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manii.ru/images/photoalbum/album_6/keybwin_t2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" y="260648"/>
            <a:ext cx="8305800" cy="11430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Тема: «История развития клавиатуры»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лава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916832"/>
            <a:ext cx="4429156" cy="157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49411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Выполнила </a:t>
            </a:r>
            <a:r>
              <a:rPr lang="ru-RU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ученица </a:t>
            </a:r>
            <a:r>
              <a:rPr lang="ru-RU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«Д» класса 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Школы 1505</a:t>
            </a:r>
          </a:p>
          <a:p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Тютрина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Дарья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жесткоконтактной</a:t>
            </a:r>
            <a:r>
              <a:rPr lang="ru-RU" dirty="0"/>
              <a:t> клавиатуре каждая клавиша работает, как маленький выключатель. При нажатии клавиши в замкнутых проводниках начинает проходить электрический ток, и специальная цепь фиксирует его наличие.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7834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Жесткоконтактная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клавиатура.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292" y="3717032"/>
            <a:ext cx="4857784" cy="2819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ATX – клавиатура.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2508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Благодаря этой клавиатуре компьютер можно выключать и включать программно. Как известно, лень – двигатель прогресса, и чтобы не тянуться к кнопке на корпусе или не проделывать несколько операций мышкой, на клавиатуре добавили клавишу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Power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, кнопка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Sleep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 и другие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6Y8HE-VQ1J0-183IWV-65Q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49020"/>
            <a:ext cx="7315200" cy="27203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Мультимедийные</a:t>
            </a:r>
            <a:r>
              <a:rPr lang="ru-RU" dirty="0" smtClean="0"/>
              <a:t> клавиатуры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2913112"/>
          </a:xfrm>
        </p:spPr>
        <p:txBody>
          <a:bodyPr>
            <a:normAutofit/>
          </a:bodyPr>
          <a:lstStyle/>
          <a:p>
            <a:r>
              <a:rPr lang="ru-RU" dirty="0"/>
              <a:t>Такие клавиатуры, способны управлять громкостью звука в компьютере и поведением компьютера (и еще множество функций). На данной клавиатуре помимо стандартных кнопок, добавлены дополнительные, например: кнопка выключения компьютера, прибавление/убавление звука и т.д.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multimedijnaja_klaviatu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3954146"/>
            <a:ext cx="4143403" cy="2643206"/>
          </a:xfrm>
          <a:prstGeom prst="rect">
            <a:avLst/>
          </a:prstGeom>
        </p:spPr>
      </p:pic>
      <p:pic>
        <p:nvPicPr>
          <p:cNvPr id="7" name="Рисунок 6" descr="clip_image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61144"/>
            <a:ext cx="3531242" cy="242920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92D050"/>
                </a:solidFill>
              </a:rPr>
              <a:t>Гибкие клавиатуры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28936"/>
          </a:xfrm>
        </p:spPr>
        <p:txBody>
          <a:bodyPr/>
          <a:lstStyle/>
          <a:p>
            <a:r>
              <a:rPr lang="en-US" b="1" u="sng" dirty="0" err="1"/>
              <a:t>Flexis</a:t>
            </a:r>
            <a:r>
              <a:rPr lang="en-US" b="1" u="sng" dirty="0"/>
              <a:t> FX100 </a:t>
            </a:r>
            <a:r>
              <a:rPr lang="ru-RU" i="1" dirty="0"/>
              <a:t>Которые можно не только сворачивать в трубку, но и мыть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907_4595_1306952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95592"/>
            <a:ext cx="4214842" cy="3278210"/>
          </a:xfrm>
          <a:prstGeom prst="rect">
            <a:avLst/>
          </a:prstGeom>
        </p:spPr>
      </p:pic>
      <p:pic>
        <p:nvPicPr>
          <p:cNvPr id="7" name="Рисунок 6" descr="гиб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71810"/>
            <a:ext cx="3905277" cy="328614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Эргономичные клавиатуры</a:t>
            </a:r>
            <a:endParaRPr lang="ru-RU" dirty="0"/>
          </a:p>
        </p:txBody>
      </p:sp>
      <p:pic>
        <p:nvPicPr>
          <p:cNvPr id="5" name="Рисунок 4" descr="эрго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1124744"/>
            <a:ext cx="3407231" cy="21034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17" y="3559656"/>
            <a:ext cx="3523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эргономика – это приспособленность устройства под биологические особенности человека</a:t>
            </a:r>
          </a:p>
        </p:txBody>
      </p:sp>
      <p:pic>
        <p:nvPicPr>
          <p:cNvPr id="6" name="Рисунок 5" descr="эрго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397" y="3228162"/>
            <a:ext cx="4762500" cy="2438400"/>
          </a:xfrm>
          <a:prstGeom prst="rect">
            <a:avLst/>
          </a:prstGeom>
        </p:spPr>
      </p:pic>
      <p:pic>
        <p:nvPicPr>
          <p:cNvPr id="9" name="Рисунок 8" descr="clip_image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87" y="1330506"/>
            <a:ext cx="3427158" cy="21308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Сенсорная клавиатура нового поколения – это уже вовсе не клавиатура. Есть только два сенсора, которые надо одевать на обе руки и печатать по воздуху. </a:t>
            </a:r>
            <a:r>
              <a:rPr lang="ru-RU" dirty="0"/>
              <a:t>Была  так же разработана клавиатура для набора текста без рук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Взгляд в будущее</a:t>
            </a:r>
            <a:endParaRPr lang="ru-RU" dirty="0"/>
          </a:p>
        </p:txBody>
      </p:sp>
      <p:pic>
        <p:nvPicPr>
          <p:cNvPr id="4" name="Рисунок 3" descr="907_4595_1306952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43290"/>
            <a:ext cx="5006703" cy="32147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Взгляд в будущее</a:t>
            </a:r>
            <a:endParaRPr lang="ru-RU" dirty="0"/>
          </a:p>
        </p:txBody>
      </p:sp>
      <p:pic>
        <p:nvPicPr>
          <p:cNvPr id="10" name="Рисунок 9" descr="лазер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3480" y="1285860"/>
            <a:ext cx="4114800" cy="1643074"/>
          </a:xfrm>
          <a:prstGeom prst="rect">
            <a:avLst/>
          </a:prstGeom>
        </p:spPr>
      </p:pic>
      <p:pic>
        <p:nvPicPr>
          <p:cNvPr id="11" name="Рисунок 10" descr="лазе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149080"/>
            <a:ext cx="3857652" cy="2428892"/>
          </a:xfrm>
          <a:prstGeom prst="rect">
            <a:avLst/>
          </a:prstGeom>
        </p:spPr>
      </p:pic>
      <p:pic>
        <p:nvPicPr>
          <p:cNvPr id="12" name="Рисунок 11" descr="лазер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421142"/>
            <a:ext cx="4071966" cy="2293874"/>
          </a:xfrm>
          <a:prstGeom prst="rect">
            <a:avLst/>
          </a:prstGeom>
        </p:spPr>
      </p:pic>
      <p:pic>
        <p:nvPicPr>
          <p:cNvPr id="8" name="Объект 7" descr="907_4595_1306952119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565" y="1260758"/>
            <a:ext cx="3960590" cy="299244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7941" y="620688"/>
            <a:ext cx="6928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ПАМЯТНИК КЛАВИАТУРЕ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В 2005 году 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в Екатеринбурге </a:t>
            </a:r>
            <a:r>
              <a:rPr lang="ru-RU" sz="2800" dirty="0" smtClean="0">
                <a:latin typeface="Calibri" pitchFamily="34" charset="0"/>
              </a:rPr>
              <a:t>был открыт памятник клавиатуре. Автор</a:t>
            </a:r>
            <a:r>
              <a:rPr lang="ru-RU" sz="2800" dirty="0">
                <a:latin typeface="Calibri" pitchFamily="34" charset="0"/>
              </a:rPr>
              <a:t> — Анатолий Вяткин.</a:t>
            </a:r>
          </a:p>
        </p:txBody>
      </p:sp>
      <p:pic>
        <p:nvPicPr>
          <p:cNvPr id="6" name="Picture 2" descr="Файл:Памятник клавиатур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224" y="2996952"/>
            <a:ext cx="6572296" cy="324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Рождение клавиатуры.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Все началось с появления простой пишущей машинки. В 1868 году Кристофер Латам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Шольз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Christopher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Sholes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запатентовал совокупность символов, располагавшихся в алфавитном порядке. 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Название раскладки «QWERTY» происходит от первых шести латинских букв на клавиатуре, начиная от левого верхнего угла слева направо.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Клавиатура - это устройство, предназначенное для ввода информации от пользователя к компьютеру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ory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32656"/>
            <a:ext cx="3965965" cy="2643205"/>
          </a:xfrm>
          <a:prstGeom prst="rect">
            <a:avLst/>
          </a:prstGeom>
        </p:spPr>
      </p:pic>
      <p:pic>
        <p:nvPicPr>
          <p:cNvPr id="13" name="Picture 2" descr="Картинка 10 из 10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217" y="3212976"/>
            <a:ext cx="4219281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Картинка 17 из 87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744416" cy="507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44" y="5337214"/>
            <a:ext cx="343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Кристофер Латам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Шольз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6074132"/>
            <a:ext cx="510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Пишущая машинка  «Эрика»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Ключевым моментом превращения печатной машинки в компьютерную клавиатуру стало изобретение в конце 19 века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телепечатной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машины Бодо. В машине Бодо для кодирования букв алфавита использовался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пятибитовый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код.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42" y="332656"/>
            <a:ext cx="8229600" cy="6623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Рождение клавиатуры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" name="Содержимое 3" descr="телепечатная маш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610" y="2996952"/>
            <a:ext cx="4667283" cy="350046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1524000"/>
            <a:ext cx="4690864" cy="4572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1943 год появился компьютер ENIAC, который использовался военными для баллистических расчетов. Программное управление операциями осуществлялось при помощи переключения штекеров и наборных панелей.  Вес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составлял 30 т,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содержал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18 тысяч ламп, которые испускали столько света, что  слетавшиеся насекомые вызывали сбои в работе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Первые компьютерные клавиатуры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Картинка 9 из 10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00528" cy="395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1960 году изобретена емкостная клавиатура. Такая клавиатура позволяет вводить текст со скоростью до 300 символов в секунду.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Емкостная клавиатура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эл печат маш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670" y="3068960"/>
            <a:ext cx="4071396" cy="327046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812032"/>
            <a:ext cx="4608512" cy="3921224"/>
          </a:xfrm>
        </p:spPr>
        <p:txBody>
          <a:bodyPr>
            <a:normAutofit fontScale="25000" lnSpcReduction="20000"/>
          </a:bodyPr>
          <a:lstStyle/>
          <a:p>
            <a:pPr marL="360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1965 год - создание нового пользовательского интерфейса – видеотерминального показа.</a:t>
            </a:r>
            <a:br>
              <a:rPr lang="ru-RU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1970-ые и начало 1980-ых годов - производители стали выпускать персональные компьютеры. Клавиатуры этих машин по функциям и по количеству клавиш превосходили электрические печатные машинки.</a:t>
            </a:r>
            <a:r>
              <a:rPr lang="ru-RU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ЭТАПЫ РАЗВИТИЯ КЛАВИАТУРЫ</a:t>
            </a:r>
          </a:p>
          <a:p>
            <a:pPr algn="ctr"/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ПОСЛЕ 1960 ГОДА:</a:t>
            </a:r>
          </a:p>
        </p:txBody>
      </p:sp>
      <p:pic>
        <p:nvPicPr>
          <p:cNvPr id="7" name="Рисунок 6" descr="ibmpc5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2" y="1686949"/>
            <a:ext cx="3606830" cy="476638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3837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Примерно в конце 1970-ых и в начале 1980-ых годов производители стали выпускать компьютеры, для домашнего использования. Клавиатуры этих машин по функциям и по количеству клавиш превосходили электрические печатные машинки. Был добавлен ряд клавиш типа </a:t>
            </a:r>
            <a:r>
              <a:rPr lang="ru-RU" dirty="0" err="1" smtClean="0"/>
              <a:t>Control</a:t>
            </a:r>
            <a:r>
              <a:rPr lang="ru-RU" dirty="0" smtClean="0"/>
              <a:t>, </a:t>
            </a:r>
            <a:r>
              <a:rPr lang="ru-RU" dirty="0" err="1" smtClean="0"/>
              <a:t>Alt</a:t>
            </a:r>
            <a:r>
              <a:rPr lang="ru-RU" dirty="0" smtClean="0"/>
              <a:t>. Клавиша с изогнутой стрелкой стала называться </a:t>
            </a:r>
            <a:r>
              <a:rPr lang="ru-RU" dirty="0" err="1" smtClean="0"/>
              <a:t>Enter</a:t>
            </a:r>
            <a:r>
              <a:rPr lang="ru-RU" dirty="0" smtClean="0"/>
              <a:t> и выполнять функцию не только возврата каретки, но и завершения ввода данных. Для работы с электронными документами были добавлены стрелки управления курсором, но пока они находились на цифрах.</a:t>
            </a:r>
          </a:p>
          <a:p>
            <a:endParaRPr lang="ru-RU" dirty="0"/>
          </a:p>
        </p:txBody>
      </p:sp>
      <p:pic>
        <p:nvPicPr>
          <p:cNvPr id="5" name="Содержимое 3" descr="клава встр.jpg"/>
          <p:cNvPicPr>
            <a:picLocks noChangeAspect="1"/>
          </p:cNvPicPr>
          <p:nvPr/>
        </p:nvPicPr>
        <p:blipFill rotWithShape="1">
          <a:blip r:embed="rId2" cstate="print"/>
          <a:srcRect t="22342" b="10021"/>
          <a:stretch/>
        </p:blipFill>
        <p:spPr>
          <a:xfrm>
            <a:off x="933222" y="3788374"/>
            <a:ext cx="7383194" cy="28809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7884" y="4995173"/>
            <a:ext cx="328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Клавиатура -83 клавиши</a:t>
            </a:r>
            <a:endParaRPr lang="ru-RU" sz="2800" dirty="0"/>
          </a:p>
        </p:txBody>
      </p:sp>
      <p:pic>
        <p:nvPicPr>
          <p:cNvPr id="10" name="Picture 2" descr="Картинка 2 из 4837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9" y="4077072"/>
            <a:ext cx="5543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928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1980-</a:t>
            </a:r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ые годы – развитие модульных  ПК. Клавиатура подключалась  к  компьютеру с помощью шнура и выглядела следующим образом: всего 83 клавиши, разделенные на два блока.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     </a:t>
            </a:r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Конец  1980-ых годов -  </a:t>
            </a:r>
            <a:r>
              <a:rPr lang="ru-RU" sz="2800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расширенная клавиатура</a:t>
            </a:r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. На ней поменяли расположение клавиш. Их число тоже увеличили, и новая клавиатура приобрела уже привычный для наших дней вид – 101 клавиша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</TotalTime>
  <Words>514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       Клавиатура - это устройство, предназначенное для ввода информации от пользователя к компьютеру</vt:lpstr>
      <vt:lpstr>Презентация PowerPoint</vt:lpstr>
      <vt:lpstr>Рождение клавиатуры. </vt:lpstr>
      <vt:lpstr>Первые компьютерные клавиатуры</vt:lpstr>
      <vt:lpstr>Емкостная клавиатура</vt:lpstr>
      <vt:lpstr>Презентация PowerPoint</vt:lpstr>
      <vt:lpstr>Презентация PowerPoint</vt:lpstr>
      <vt:lpstr>Презентация PowerPoint</vt:lpstr>
      <vt:lpstr>Жесткоконтактная клавиатура.</vt:lpstr>
      <vt:lpstr>   ATX – клавиатура.</vt:lpstr>
      <vt:lpstr>Мультимедийные клавиатуры</vt:lpstr>
      <vt:lpstr>Гибкие клавиатуры</vt:lpstr>
      <vt:lpstr>Эргономичные клавиатуры</vt:lpstr>
      <vt:lpstr>Взгляд в будущее</vt:lpstr>
      <vt:lpstr>Взгляд в будущее</vt:lpstr>
      <vt:lpstr>Презентация PowerPoint</vt:lpstr>
    </vt:vector>
  </TitlesOfParts>
  <Company>ГОУ НПО ПУ 37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спецдисциплины «Аппаратное обеспечение электронно-вычислительных машин»</dc:title>
  <dc:creator>Лаборатория ЭВМ</dc:creator>
  <cp:lastModifiedBy>елена</cp:lastModifiedBy>
  <cp:revision>37</cp:revision>
  <dcterms:created xsi:type="dcterms:W3CDTF">2013-09-06T07:32:16Z</dcterms:created>
  <dcterms:modified xsi:type="dcterms:W3CDTF">2021-10-10T17:01:40Z</dcterms:modified>
</cp:coreProperties>
</file>