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Default Extension="jfif" ContentType="image/j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48"/>
  </p:notesMasterIdLst>
  <p:sldIdLst>
    <p:sldId id="256" r:id="rId2"/>
    <p:sldId id="257" r:id="rId3"/>
    <p:sldId id="300" r:id="rId4"/>
    <p:sldId id="298" r:id="rId5"/>
    <p:sldId id="301" r:id="rId6"/>
    <p:sldId id="302" r:id="rId7"/>
    <p:sldId id="299" r:id="rId8"/>
    <p:sldId id="258" r:id="rId9"/>
    <p:sldId id="336" r:id="rId10"/>
    <p:sldId id="338" r:id="rId11"/>
    <p:sldId id="297" r:id="rId12"/>
    <p:sldId id="303" r:id="rId13"/>
    <p:sldId id="304" r:id="rId14"/>
    <p:sldId id="259" r:id="rId15"/>
    <p:sldId id="317" r:id="rId16"/>
    <p:sldId id="318" r:id="rId17"/>
    <p:sldId id="319" r:id="rId18"/>
    <p:sldId id="320" r:id="rId19"/>
    <p:sldId id="321" r:id="rId20"/>
    <p:sldId id="260" r:id="rId21"/>
    <p:sldId id="322" r:id="rId22"/>
    <p:sldId id="323" r:id="rId23"/>
    <p:sldId id="261" r:id="rId24"/>
    <p:sldId id="330" r:id="rId25"/>
    <p:sldId id="270" r:id="rId26"/>
    <p:sldId id="265" r:id="rId27"/>
    <p:sldId id="266" r:id="rId28"/>
    <p:sldId id="268" r:id="rId29"/>
    <p:sldId id="331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08" r:id="rId38"/>
    <p:sldId id="316" r:id="rId39"/>
    <p:sldId id="306" r:id="rId40"/>
    <p:sldId id="263" r:id="rId41"/>
    <p:sldId id="335" r:id="rId42"/>
    <p:sldId id="307" r:id="rId43"/>
    <p:sldId id="333" r:id="rId44"/>
    <p:sldId id="332" r:id="rId45"/>
    <p:sldId id="334" r:id="rId46"/>
    <p:sldId id="33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04AC1C3-0362-4264-A974-8AE26F43567A}">
          <p14:sldIdLst>
            <p14:sldId id="256"/>
            <p14:sldId id="257"/>
            <p14:sldId id="300"/>
            <p14:sldId id="302"/>
            <p14:sldId id="298"/>
            <p14:sldId id="301"/>
            <p14:sldId id="299"/>
            <p14:sldId id="262"/>
          </p14:sldIdLst>
        </p14:section>
        <p14:section name="Раздел без заголовка" id="{35BE86B6-01A1-468C-8D89-9855296F80C2}">
          <p14:sldIdLst>
            <p14:sldId id="258"/>
            <p14:sldId id="264"/>
            <p14:sldId id="297"/>
            <p14:sldId id="303"/>
            <p14:sldId id="304"/>
            <p14:sldId id="259"/>
            <p14:sldId id="260"/>
            <p14:sldId id="267"/>
            <p14:sldId id="261"/>
            <p14:sldId id="270"/>
            <p14:sldId id="265"/>
            <p14:sldId id="266"/>
            <p14:sldId id="268"/>
            <p14:sldId id="263"/>
            <p14:sldId id="305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2"/>
            <c:explosion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5-8CB5-44A1-888C-BC9EB2434FDB}"/>
              </c:ext>
            </c:extLst>
          </c:dPt>
          <c:dLbls>
            <c:dLbl>
              <c:idx val="0"/>
              <c:layout>
                <c:manualLayout>
                  <c:x val="-0.18588473315835521"/>
                  <c:y val="9.993584135316437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tx1"/>
                        </a:solidFill>
                      </a:rPr>
                      <a:t>ИВТ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B5-44A1-888C-BC9EB2434FDB}"/>
                </c:ext>
              </c:extLst>
            </c:dLbl>
            <c:dLbl>
              <c:idx val="1"/>
              <c:layout>
                <c:manualLayout>
                  <c:x val="1.3681221065190059E-2"/>
                  <c:y val="-0.1531806347454476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chemeClr val="tx1"/>
                        </a:solidFill>
                      </a:rPr>
                      <a:t>Естествознание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261111111111112"/>
                      <c:h val="0.217361111111111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B5-44A1-888C-BC9EB2434FDB}"/>
                </c:ext>
              </c:extLst>
            </c:dLbl>
            <c:dLbl>
              <c:idx val="2"/>
              <c:layout>
                <c:manualLayout>
                  <c:x val="0.18839107611548575"/>
                  <c:y val="0.12455307669874598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tx1"/>
                        </a:solidFill>
                      </a:rPr>
                      <a:t>Математика</a:t>
                    </a:r>
                    <a:r>
                      <a:rPr lang="ru-RU" sz="1600" b="1" baseline="0" dirty="0">
                        <a:solidFill>
                          <a:schemeClr val="tx1"/>
                        </a:solidFill>
                      </a:rPr>
                      <a:t>
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CB5-44A1-888C-BC9EB2434FD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ИВТ</c:v>
                </c:pt>
                <c:pt idx="1">
                  <c:v>Естествознание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0.33000000000000046</c:v>
                </c:pt>
                <c:pt idx="1">
                  <c:v>0.33000000000000046</c:v>
                </c:pt>
                <c:pt idx="2">
                  <c:v>0.33000000000000046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CB5-44A1-888C-BC9EB2434FDB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2"/>
            <c:explosion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5-8CB5-44A1-888C-BC9EB2434FDB}"/>
              </c:ext>
            </c:extLst>
          </c:dPt>
          <c:dLbls>
            <c:dLbl>
              <c:idx val="0"/>
              <c:layout>
                <c:manualLayout>
                  <c:x val="-0.19733394340648222"/>
                  <c:y val="0.148659775408211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baseline="0" dirty="0">
                        <a:solidFill>
                          <a:srgbClr val="0070C0"/>
                        </a:solidFill>
                      </a:rPr>
                      <a:t>География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B5-44A1-888C-BC9EB2434FDB}"/>
                </c:ext>
              </c:extLst>
            </c:dLbl>
            <c:dLbl>
              <c:idx val="1"/>
              <c:layout>
                <c:manualLayout>
                  <c:x val="1.5990497363645448E-3"/>
                  <c:y val="-0.243797343738545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 dirty="0">
                        <a:solidFill>
                          <a:srgbClr val="0070C0"/>
                        </a:solidFill>
                      </a:rPr>
                      <a:t>Обществознание</a:t>
                    </a:r>
                    <a:r>
                      <a:rPr lang="ru-RU" sz="1200" baseline="0" dirty="0">
                        <a:solidFill>
                          <a:srgbClr val="0070C0"/>
                        </a:solidFill>
                      </a:rPr>
                      <a:t>
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261111111111111"/>
                      <c:h val="0.19884259259259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CB5-44A1-888C-BC9EB2434FDB}"/>
                </c:ext>
              </c:extLst>
            </c:dLbl>
            <c:dLbl>
              <c:idx val="2"/>
              <c:layout>
                <c:manualLayout>
                  <c:x val="0.17879667604146318"/>
                  <c:y val="0.149163977340337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dirty="0">
                        <a:solidFill>
                          <a:srgbClr val="0070C0"/>
                        </a:solidFill>
                      </a:rPr>
                      <a:t>История</a:t>
                    </a:r>
                    <a:r>
                      <a:rPr lang="ru-RU" sz="1100" baseline="0" dirty="0">
                        <a:solidFill>
                          <a:srgbClr val="0070C0"/>
                        </a:solidFill>
                      </a:rPr>
                      <a:t>
</a:t>
                    </a:r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dLblPos val="bestFit"/>
              <c:showCatName val="1"/>
              <c:showPercent val="1"/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ИВТ</c:v>
                </c:pt>
                <c:pt idx="1">
                  <c:v>Естествознание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0.33000000000000046</c:v>
                </c:pt>
                <c:pt idx="1">
                  <c:v>0.33000000000000046</c:v>
                </c:pt>
                <c:pt idx="2">
                  <c:v>0.33000000000000046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CB5-44A1-888C-BC9EB2434FDB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medium.com/enrique-dans/computer-science-stem-and-integration-4a0efd62d5cb" TargetMode="External"/><Relationship Id="rId1" Type="http://schemas.openxmlformats.org/officeDocument/2006/relationships/image" Target="../media/image14.jpeg"/><Relationship Id="rId6" Type="http://schemas.openxmlformats.org/officeDocument/2006/relationships/hyperlink" Target="http://aleshko.ucoz.kz/load/2-2-2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baihou.ru/triz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pxhere.com/ru/photo/791836" TargetMode="External"/><Relationship Id="rId1" Type="http://schemas.openxmlformats.org/officeDocument/2006/relationships/image" Target="../media/image19.jpeg"/><Relationship Id="rId6" Type="http://schemas.openxmlformats.org/officeDocument/2006/relationships/hyperlink" Target="http://globedia.com/cabello-revelar-secretos-corazon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www.revda-info.ru/2019/03/28/festival-robototehniki-2019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medium.com/enrique-dans/computer-science-stem-and-integration-4a0efd62d5cb" TargetMode="External"/><Relationship Id="rId1" Type="http://schemas.openxmlformats.org/officeDocument/2006/relationships/image" Target="../media/image111.jpeg"/><Relationship Id="rId6" Type="http://schemas.openxmlformats.org/officeDocument/2006/relationships/hyperlink" Target="http://aleshko.ucoz.kz/load/2-2-2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baihou.ru/triz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pxhere.com/ru/photo/791836" TargetMode="External"/><Relationship Id="rId1" Type="http://schemas.openxmlformats.org/officeDocument/2006/relationships/image" Target="../media/image14.jpg"/><Relationship Id="rId6" Type="http://schemas.openxmlformats.org/officeDocument/2006/relationships/hyperlink" Target="http://globedia.com/cabello-revelar-secretos-corazon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s://www.revda-info.ru/2019/03/28/festival-robototehniki-2019/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ktvt.info/news/2312/" TargetMode="External"/><Relationship Id="rId1" Type="http://schemas.openxmlformats.org/officeDocument/2006/relationships/image" Target="../media/image2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pg"/><Relationship Id="rId1" Type="http://schemas.openxmlformats.org/officeDocument/2006/relationships/image" Target="../media/image21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04973-34AC-4DF5-8E6A-550F5151341A}" type="doc">
      <dgm:prSet loTypeId="urn:microsoft.com/office/officeart/2005/8/layout/target1" loCatId="relationship" qsTypeId="urn:microsoft.com/office/officeart/2005/8/quickstyle/simple1" qsCatId="simple" csTypeId="urn:microsoft.com/office/officeart/2005/8/colors/accent1_1" csCatId="accent1" phldr="1"/>
      <dgm:spPr/>
    </dgm:pt>
    <dgm:pt modelId="{0BE76556-08D0-4A52-A397-2B31FC1FD144}">
      <dgm:prSet phldrT="[Текст]"/>
      <dgm:spPr/>
      <dgm:t>
        <a:bodyPr/>
        <a:lstStyle/>
        <a:p>
          <a:r>
            <a:rPr lang="ru-RU" dirty="0"/>
            <a:t>Акценты предметного обучения</a:t>
          </a:r>
        </a:p>
      </dgm:t>
    </dgm:pt>
    <dgm:pt modelId="{1FD221ED-BE33-4E70-9E7E-DB07CB14174A}" type="parTrans" cxnId="{F64EAB40-70F2-476F-9A8E-5616D5C30DB8}">
      <dgm:prSet/>
      <dgm:spPr/>
      <dgm:t>
        <a:bodyPr/>
        <a:lstStyle/>
        <a:p>
          <a:endParaRPr lang="ru-RU"/>
        </a:p>
      </dgm:t>
    </dgm:pt>
    <dgm:pt modelId="{5C4B54AC-898B-4B84-9A5A-5063D994903F}" type="sibTrans" cxnId="{F64EAB40-70F2-476F-9A8E-5616D5C30DB8}">
      <dgm:prSet/>
      <dgm:spPr/>
      <dgm:t>
        <a:bodyPr/>
        <a:lstStyle/>
        <a:p>
          <a:endParaRPr lang="ru-RU"/>
        </a:p>
      </dgm:t>
    </dgm:pt>
    <dgm:pt modelId="{793BFB15-8252-411D-88BD-9729D9D7FB95}">
      <dgm:prSet phldrT="[Текст]"/>
      <dgm:spPr/>
      <dgm:t>
        <a:bodyPr/>
        <a:lstStyle/>
        <a:p>
          <a:r>
            <a:rPr lang="ru-RU" dirty="0"/>
            <a:t>Дополнительное образование</a:t>
          </a:r>
        </a:p>
      </dgm:t>
    </dgm:pt>
    <dgm:pt modelId="{6E5C4E63-EDED-4579-877D-BCBCC15A826C}" type="parTrans" cxnId="{0374CD2A-EAA6-4511-863D-B01536C1A7C6}">
      <dgm:prSet/>
      <dgm:spPr/>
      <dgm:t>
        <a:bodyPr/>
        <a:lstStyle/>
        <a:p>
          <a:endParaRPr lang="ru-RU"/>
        </a:p>
      </dgm:t>
    </dgm:pt>
    <dgm:pt modelId="{29C280CB-729A-4AC1-9439-F207AF266260}" type="sibTrans" cxnId="{0374CD2A-EAA6-4511-863D-B01536C1A7C6}">
      <dgm:prSet/>
      <dgm:spPr/>
      <dgm:t>
        <a:bodyPr/>
        <a:lstStyle/>
        <a:p>
          <a:endParaRPr lang="ru-RU"/>
        </a:p>
      </dgm:t>
    </dgm:pt>
    <dgm:pt modelId="{37CE9846-ABCF-48CB-BD58-233697EDA7BD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77ED1E9A-D042-49EF-A2FC-D8201C90D226}" type="parTrans" cxnId="{9B298573-AF43-4E23-AE31-91819D78E896}">
      <dgm:prSet/>
      <dgm:spPr/>
      <dgm:t>
        <a:bodyPr/>
        <a:lstStyle/>
        <a:p>
          <a:endParaRPr lang="ru-RU"/>
        </a:p>
      </dgm:t>
    </dgm:pt>
    <dgm:pt modelId="{D0390A43-9168-4941-8A37-BB24F069AAA0}" type="sibTrans" cxnId="{9B298573-AF43-4E23-AE31-91819D78E896}">
      <dgm:prSet/>
      <dgm:spPr/>
      <dgm:t>
        <a:bodyPr/>
        <a:lstStyle/>
        <a:p>
          <a:endParaRPr lang="ru-RU"/>
        </a:p>
      </dgm:t>
    </dgm:pt>
    <dgm:pt modelId="{F419023B-27F1-48ED-84B8-7A22F5623ADF}" type="pres">
      <dgm:prSet presAssocID="{97904973-34AC-4DF5-8E6A-550F5151341A}" presName="composite" presStyleCnt="0">
        <dgm:presLayoutVars>
          <dgm:chMax val="5"/>
          <dgm:dir/>
          <dgm:resizeHandles val="exact"/>
        </dgm:presLayoutVars>
      </dgm:prSet>
      <dgm:spPr/>
    </dgm:pt>
    <dgm:pt modelId="{B424B86D-8EDC-4D46-823A-87EEF398AB3D}" type="pres">
      <dgm:prSet presAssocID="{0BE76556-08D0-4A52-A397-2B31FC1FD144}" presName="circle1" presStyleLbl="lnNode1" presStyleIdx="0" presStyleCnt="3"/>
      <dgm:spPr/>
    </dgm:pt>
    <dgm:pt modelId="{E9B99032-A0EB-4BA7-8C32-C302B26A36F5}" type="pres">
      <dgm:prSet presAssocID="{0BE76556-08D0-4A52-A397-2B31FC1FD144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1D2AF-AEA5-4CB9-80A7-8961BBD4C807}" type="pres">
      <dgm:prSet presAssocID="{0BE76556-08D0-4A52-A397-2B31FC1FD144}" presName="line1" presStyleLbl="callout" presStyleIdx="0" presStyleCnt="6"/>
      <dgm:spPr/>
    </dgm:pt>
    <dgm:pt modelId="{B0294824-04D6-43D0-8CD8-B5FF9BA0B204}" type="pres">
      <dgm:prSet presAssocID="{0BE76556-08D0-4A52-A397-2B31FC1FD144}" presName="d1" presStyleLbl="callout" presStyleIdx="1" presStyleCnt="6"/>
      <dgm:spPr/>
    </dgm:pt>
    <dgm:pt modelId="{45BB6A2D-BE04-40C4-B655-52F4AE764DCF}" type="pres">
      <dgm:prSet presAssocID="{793BFB15-8252-411D-88BD-9729D9D7FB95}" presName="circle2" presStyleLbl="lnNode1" presStyleIdx="1" presStyleCnt="3"/>
      <dgm:spPr/>
    </dgm:pt>
    <dgm:pt modelId="{009B3A38-A912-48C4-8E59-0810B57E8C40}" type="pres">
      <dgm:prSet presAssocID="{793BFB15-8252-411D-88BD-9729D9D7FB95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F7F8A-4C7B-4C92-B1DB-DCEA8DBB2570}" type="pres">
      <dgm:prSet presAssocID="{793BFB15-8252-411D-88BD-9729D9D7FB95}" presName="line2" presStyleLbl="callout" presStyleIdx="2" presStyleCnt="6"/>
      <dgm:spPr/>
    </dgm:pt>
    <dgm:pt modelId="{821D4520-A706-489C-B677-E2D737AD42C4}" type="pres">
      <dgm:prSet presAssocID="{793BFB15-8252-411D-88BD-9729D9D7FB95}" presName="d2" presStyleLbl="callout" presStyleIdx="3" presStyleCnt="6"/>
      <dgm:spPr/>
    </dgm:pt>
    <dgm:pt modelId="{69ADD702-DDC3-44B8-B2F8-338C0C3BC479}" type="pres">
      <dgm:prSet presAssocID="{37CE9846-ABCF-48CB-BD58-233697EDA7BD}" presName="circle3" presStyleLbl="lnNode1" presStyleIdx="2" presStyleCnt="3"/>
      <dgm:spPr/>
    </dgm:pt>
    <dgm:pt modelId="{39F0DD7A-92E6-4AB2-AC22-01ADB31CED91}" type="pres">
      <dgm:prSet presAssocID="{37CE9846-ABCF-48CB-BD58-233697EDA7BD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F373B-6357-49E5-A878-D67CA114A9D7}" type="pres">
      <dgm:prSet presAssocID="{37CE9846-ABCF-48CB-BD58-233697EDA7BD}" presName="line3" presStyleLbl="callout" presStyleIdx="4" presStyleCnt="6"/>
      <dgm:spPr/>
    </dgm:pt>
    <dgm:pt modelId="{0FD4022B-EE33-40FC-9FF5-7E82F0C17D3B}" type="pres">
      <dgm:prSet presAssocID="{37CE9846-ABCF-48CB-BD58-233697EDA7BD}" presName="d3" presStyleLbl="callout" presStyleIdx="5" presStyleCnt="6"/>
      <dgm:spPr/>
    </dgm:pt>
  </dgm:ptLst>
  <dgm:cxnLst>
    <dgm:cxn modelId="{5B517F02-2A03-4E40-9804-E07B27870C44}" type="presOf" srcId="{793BFB15-8252-411D-88BD-9729D9D7FB95}" destId="{009B3A38-A912-48C4-8E59-0810B57E8C40}" srcOrd="0" destOrd="0" presId="urn:microsoft.com/office/officeart/2005/8/layout/target1"/>
    <dgm:cxn modelId="{9B298573-AF43-4E23-AE31-91819D78E896}" srcId="{97904973-34AC-4DF5-8E6A-550F5151341A}" destId="{37CE9846-ABCF-48CB-BD58-233697EDA7BD}" srcOrd="2" destOrd="0" parTransId="{77ED1E9A-D042-49EF-A2FC-D8201C90D226}" sibTransId="{D0390A43-9168-4941-8A37-BB24F069AAA0}"/>
    <dgm:cxn modelId="{F64EAB40-70F2-476F-9A8E-5616D5C30DB8}" srcId="{97904973-34AC-4DF5-8E6A-550F5151341A}" destId="{0BE76556-08D0-4A52-A397-2B31FC1FD144}" srcOrd="0" destOrd="0" parTransId="{1FD221ED-BE33-4E70-9E7E-DB07CB14174A}" sibTransId="{5C4B54AC-898B-4B84-9A5A-5063D994903F}"/>
    <dgm:cxn modelId="{0374CD2A-EAA6-4511-863D-B01536C1A7C6}" srcId="{97904973-34AC-4DF5-8E6A-550F5151341A}" destId="{793BFB15-8252-411D-88BD-9729D9D7FB95}" srcOrd="1" destOrd="0" parTransId="{6E5C4E63-EDED-4579-877D-BCBCC15A826C}" sibTransId="{29C280CB-729A-4AC1-9439-F207AF266260}"/>
    <dgm:cxn modelId="{8DE491FB-A327-4E75-84C0-65531CE88B39}" type="presOf" srcId="{97904973-34AC-4DF5-8E6A-550F5151341A}" destId="{F419023B-27F1-48ED-84B8-7A22F5623ADF}" srcOrd="0" destOrd="0" presId="urn:microsoft.com/office/officeart/2005/8/layout/target1"/>
    <dgm:cxn modelId="{23A2B371-4550-4186-8133-616D0B39FE3A}" type="presOf" srcId="{0BE76556-08D0-4A52-A397-2B31FC1FD144}" destId="{E9B99032-A0EB-4BA7-8C32-C302B26A36F5}" srcOrd="0" destOrd="0" presId="urn:microsoft.com/office/officeart/2005/8/layout/target1"/>
    <dgm:cxn modelId="{4A0A1943-49CE-40BE-969E-3B611321B675}" type="presOf" srcId="{37CE9846-ABCF-48CB-BD58-233697EDA7BD}" destId="{39F0DD7A-92E6-4AB2-AC22-01ADB31CED91}" srcOrd="0" destOrd="0" presId="urn:microsoft.com/office/officeart/2005/8/layout/target1"/>
    <dgm:cxn modelId="{76CE7489-446D-40D8-AE16-F4D0EB7D02A7}" type="presParOf" srcId="{F419023B-27F1-48ED-84B8-7A22F5623ADF}" destId="{B424B86D-8EDC-4D46-823A-87EEF398AB3D}" srcOrd="0" destOrd="0" presId="urn:microsoft.com/office/officeart/2005/8/layout/target1"/>
    <dgm:cxn modelId="{69E0E8A1-B4B6-4006-BCAE-2928189FF023}" type="presParOf" srcId="{F419023B-27F1-48ED-84B8-7A22F5623ADF}" destId="{E9B99032-A0EB-4BA7-8C32-C302B26A36F5}" srcOrd="1" destOrd="0" presId="urn:microsoft.com/office/officeart/2005/8/layout/target1"/>
    <dgm:cxn modelId="{1F037BAF-C2A0-40B0-93F2-852F40FB9D1B}" type="presParOf" srcId="{F419023B-27F1-48ED-84B8-7A22F5623ADF}" destId="{9081D2AF-AEA5-4CB9-80A7-8961BBD4C807}" srcOrd="2" destOrd="0" presId="urn:microsoft.com/office/officeart/2005/8/layout/target1"/>
    <dgm:cxn modelId="{4BC27E91-DE13-4F2B-BCC5-4FFD676AA111}" type="presParOf" srcId="{F419023B-27F1-48ED-84B8-7A22F5623ADF}" destId="{B0294824-04D6-43D0-8CD8-B5FF9BA0B204}" srcOrd="3" destOrd="0" presId="urn:microsoft.com/office/officeart/2005/8/layout/target1"/>
    <dgm:cxn modelId="{835B67A7-DBDF-4C0B-8083-B641B67FEBB8}" type="presParOf" srcId="{F419023B-27F1-48ED-84B8-7A22F5623ADF}" destId="{45BB6A2D-BE04-40C4-B655-52F4AE764DCF}" srcOrd="4" destOrd="0" presId="urn:microsoft.com/office/officeart/2005/8/layout/target1"/>
    <dgm:cxn modelId="{6E8EF1D2-8D26-4452-B759-E80E135CC91F}" type="presParOf" srcId="{F419023B-27F1-48ED-84B8-7A22F5623ADF}" destId="{009B3A38-A912-48C4-8E59-0810B57E8C40}" srcOrd="5" destOrd="0" presId="urn:microsoft.com/office/officeart/2005/8/layout/target1"/>
    <dgm:cxn modelId="{9D79CFFC-E17E-47FC-A575-4CC9030484D7}" type="presParOf" srcId="{F419023B-27F1-48ED-84B8-7A22F5623ADF}" destId="{1A1F7F8A-4C7B-4C92-B1DB-DCEA8DBB2570}" srcOrd="6" destOrd="0" presId="urn:microsoft.com/office/officeart/2005/8/layout/target1"/>
    <dgm:cxn modelId="{B4146ADD-9112-4F17-801C-6E378D74B56E}" type="presParOf" srcId="{F419023B-27F1-48ED-84B8-7A22F5623ADF}" destId="{821D4520-A706-489C-B677-E2D737AD42C4}" srcOrd="7" destOrd="0" presId="urn:microsoft.com/office/officeart/2005/8/layout/target1"/>
    <dgm:cxn modelId="{8F92A1DD-5198-46FD-A3C2-18BC7AC03A13}" type="presParOf" srcId="{F419023B-27F1-48ED-84B8-7A22F5623ADF}" destId="{69ADD702-DDC3-44B8-B2F8-338C0C3BC479}" srcOrd="8" destOrd="0" presId="urn:microsoft.com/office/officeart/2005/8/layout/target1"/>
    <dgm:cxn modelId="{BD48D34C-65BA-4449-B057-CF05DD05E4C3}" type="presParOf" srcId="{F419023B-27F1-48ED-84B8-7A22F5623ADF}" destId="{39F0DD7A-92E6-4AB2-AC22-01ADB31CED91}" srcOrd="9" destOrd="0" presId="urn:microsoft.com/office/officeart/2005/8/layout/target1"/>
    <dgm:cxn modelId="{41880FE8-EB6C-4C3C-9271-71A0A2608ECB}" type="presParOf" srcId="{F419023B-27F1-48ED-84B8-7A22F5623ADF}" destId="{A8AF373B-6357-49E5-A878-D67CA114A9D7}" srcOrd="10" destOrd="0" presId="urn:microsoft.com/office/officeart/2005/8/layout/target1"/>
    <dgm:cxn modelId="{BCDD436C-C108-470E-9D25-31F8CEE07CE0}" type="presParOf" srcId="{F419023B-27F1-48ED-84B8-7A22F5623ADF}" destId="{0FD4022B-EE33-40FC-9FF5-7E82F0C17D3B}" srcOrd="11" destOrd="0" presId="urn:microsoft.com/office/officeart/2005/8/layout/targe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81862E-6431-4AD1-9215-C342DC290E02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1"/>
      <dgm:spPr/>
    </dgm:pt>
    <dgm:pt modelId="{115B00E9-ABCA-46CA-AB85-78CDBC57F0DB}">
      <dgm:prSet phldrT="[Текст]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b="0" dirty="0" smtClean="0"/>
            <a:t>Иностранный язык</a:t>
          </a:r>
          <a:endParaRPr lang="ru-RU" b="0" dirty="0"/>
        </a:p>
      </dgm:t>
    </dgm:pt>
    <dgm:pt modelId="{D3A410E8-86CA-4CC0-83C2-8EBBEA09C323}" type="parTrans" cxnId="{222CA3DA-0E7C-48B0-BBB2-7F232ECAA3AA}">
      <dgm:prSet/>
      <dgm:spPr/>
      <dgm:t>
        <a:bodyPr/>
        <a:lstStyle/>
        <a:p>
          <a:endParaRPr lang="ru-RU"/>
        </a:p>
      </dgm:t>
    </dgm:pt>
    <dgm:pt modelId="{B8EB5067-BD02-4D54-87A7-3412FE44082D}" type="sibTrans" cxnId="{222CA3DA-0E7C-48B0-BBB2-7F232ECAA3AA}">
      <dgm:prSet/>
      <dgm:spPr/>
      <dgm:t>
        <a:bodyPr/>
        <a:lstStyle/>
        <a:p>
          <a:endParaRPr lang="ru-RU"/>
        </a:p>
      </dgm:t>
    </dgm:pt>
    <dgm:pt modelId="{BCD0C20D-A103-44C8-8C54-3C7E3D786EA9}">
      <dgm:prSet phldrT="[Текст]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b="0" dirty="0" smtClean="0"/>
            <a:t>Графический дизайн</a:t>
          </a:r>
          <a:endParaRPr lang="ru-RU" b="0" dirty="0"/>
        </a:p>
      </dgm:t>
    </dgm:pt>
    <dgm:pt modelId="{68E240A0-4B00-490E-8280-E5F769F86F27}" type="parTrans" cxnId="{DACC6C45-5D80-4CBA-8E3A-AA15D67E39D8}">
      <dgm:prSet/>
      <dgm:spPr/>
      <dgm:t>
        <a:bodyPr/>
        <a:lstStyle/>
        <a:p>
          <a:endParaRPr lang="ru-RU"/>
        </a:p>
      </dgm:t>
    </dgm:pt>
    <dgm:pt modelId="{D86C7528-CDC8-4CB2-AEF5-D58471436D2A}" type="sibTrans" cxnId="{DACC6C45-5D80-4CBA-8E3A-AA15D67E39D8}">
      <dgm:prSet/>
      <dgm:spPr/>
      <dgm:t>
        <a:bodyPr/>
        <a:lstStyle/>
        <a:p>
          <a:endParaRPr lang="ru-RU"/>
        </a:p>
      </dgm:t>
    </dgm:pt>
    <dgm:pt modelId="{212FBC5B-F6D9-4B4C-8639-34C66C6871F0}">
      <dgm:prSet phldrT="[Текст]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b="0" dirty="0" smtClean="0"/>
            <a:t>Алгоритмика</a:t>
          </a:r>
          <a:endParaRPr lang="ru-RU" b="0" dirty="0"/>
        </a:p>
      </dgm:t>
    </dgm:pt>
    <dgm:pt modelId="{E4BAF3FB-DFED-46B2-A7F6-DD3A1D274163}" type="parTrans" cxnId="{4EE28D4F-F6A1-4D55-95A4-3AF7C6BDB3E9}">
      <dgm:prSet/>
      <dgm:spPr/>
      <dgm:t>
        <a:bodyPr/>
        <a:lstStyle/>
        <a:p>
          <a:endParaRPr lang="ru-RU"/>
        </a:p>
      </dgm:t>
    </dgm:pt>
    <dgm:pt modelId="{445EF2B2-2906-41F7-A379-7DD1ACA30208}" type="sibTrans" cxnId="{4EE28D4F-F6A1-4D55-95A4-3AF7C6BDB3E9}">
      <dgm:prSet/>
      <dgm:spPr/>
      <dgm:t>
        <a:bodyPr/>
        <a:lstStyle/>
        <a:p>
          <a:endParaRPr lang="ru-RU"/>
        </a:p>
      </dgm:t>
    </dgm:pt>
    <dgm:pt modelId="{F2D556B5-B39A-4FCB-8F7A-AF0C0405DC76}">
      <dgm:prSet phldrT="[Текст]"/>
      <dgm:spPr>
        <a:solidFill>
          <a:schemeClr val="bg1"/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b="0" dirty="0" smtClean="0"/>
            <a:t>Риторика</a:t>
          </a:r>
          <a:endParaRPr lang="ru-RU" b="0" dirty="0"/>
        </a:p>
      </dgm:t>
    </dgm:pt>
    <dgm:pt modelId="{E18EE9FC-9C99-4209-B6B9-CE74035761A2}" type="parTrans" cxnId="{3C622971-2DCC-45A0-B8F2-1922CE128692}">
      <dgm:prSet/>
      <dgm:spPr/>
      <dgm:t>
        <a:bodyPr/>
        <a:lstStyle/>
        <a:p>
          <a:endParaRPr lang="ru-RU"/>
        </a:p>
      </dgm:t>
    </dgm:pt>
    <dgm:pt modelId="{0483CF22-9809-4710-AC8A-5436544F3802}" type="sibTrans" cxnId="{3C622971-2DCC-45A0-B8F2-1922CE128692}">
      <dgm:prSet/>
      <dgm:spPr/>
      <dgm:t>
        <a:bodyPr/>
        <a:lstStyle/>
        <a:p>
          <a:endParaRPr lang="ru-RU"/>
        </a:p>
      </dgm:t>
    </dgm:pt>
    <dgm:pt modelId="{FFBCE804-EF5D-407E-97AB-F88BFF5E6785}" type="pres">
      <dgm:prSet presAssocID="{8881862E-6431-4AD1-9215-C342DC290E02}" presName="linearFlow" presStyleCnt="0">
        <dgm:presLayoutVars>
          <dgm:dir/>
          <dgm:resizeHandles val="exact"/>
        </dgm:presLayoutVars>
      </dgm:prSet>
      <dgm:spPr/>
    </dgm:pt>
    <dgm:pt modelId="{7177B4DF-8266-48BD-9E94-772077BD9F3A}" type="pres">
      <dgm:prSet presAssocID="{115B00E9-ABCA-46CA-AB85-78CDBC57F0DB}" presName="composite" presStyleCnt="0"/>
      <dgm:spPr/>
    </dgm:pt>
    <dgm:pt modelId="{BE02F5A2-B651-413B-B59B-623A1D398088}" type="pres">
      <dgm:prSet presAssocID="{115B00E9-ABCA-46CA-AB85-78CDBC57F0DB}" presName="imgShp" presStyleLbl="fgImgPlace1" presStyleIdx="0" presStyleCnt="4" custScaleX="170026" custScaleY="1770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934F7A0-8E5C-43E0-A4F7-37718B366950}" type="pres">
      <dgm:prSet presAssocID="{115B00E9-ABCA-46CA-AB85-78CDBC57F0DB}" presName="txShp" presStyleLbl="node1" presStyleIdx="0" presStyleCnt="4" custScaleY="176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420A3-22E4-450F-AA91-28F7C736B8FC}" type="pres">
      <dgm:prSet presAssocID="{B8EB5067-BD02-4D54-87A7-3412FE44082D}" presName="spacing" presStyleCnt="0"/>
      <dgm:spPr/>
    </dgm:pt>
    <dgm:pt modelId="{91E76E84-5359-40A1-A52E-BC1BADA43502}" type="pres">
      <dgm:prSet presAssocID="{BCD0C20D-A103-44C8-8C54-3C7E3D786EA9}" presName="composite" presStyleCnt="0"/>
      <dgm:spPr/>
    </dgm:pt>
    <dgm:pt modelId="{2E606955-653B-4615-A260-CCDD2870ADA2}" type="pres">
      <dgm:prSet presAssocID="{BCD0C20D-A103-44C8-8C54-3C7E3D786EA9}" presName="imgShp" presStyleLbl="fgImgPlace1" presStyleIdx="1" presStyleCnt="4" custScaleX="178116" custScaleY="1987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5AD59E6-9BA3-4BC3-974F-71ED97E57A99}" type="pres">
      <dgm:prSet presAssocID="{BCD0C20D-A103-44C8-8C54-3C7E3D786EA9}" presName="txShp" presStyleLbl="node1" presStyleIdx="1" presStyleCnt="4" custScaleY="17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109E-BDD0-42CD-92F8-F36EDFB13BA6}" type="pres">
      <dgm:prSet presAssocID="{D86C7528-CDC8-4CB2-AEF5-D58471436D2A}" presName="spacing" presStyleCnt="0"/>
      <dgm:spPr/>
    </dgm:pt>
    <dgm:pt modelId="{569E73F8-2C6A-485F-9251-0C9943E64F70}" type="pres">
      <dgm:prSet presAssocID="{212FBC5B-F6D9-4B4C-8639-34C66C6871F0}" presName="composite" presStyleCnt="0"/>
      <dgm:spPr/>
    </dgm:pt>
    <dgm:pt modelId="{52E8372D-8D10-4ECD-A5FC-AA34D3114C6C}" type="pres">
      <dgm:prSet presAssocID="{212FBC5B-F6D9-4B4C-8639-34C66C6871F0}" presName="imgShp" presStyleLbl="fgImgPlace1" presStyleIdx="2" presStyleCnt="4" custScaleX="176182" custScaleY="174867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676CE53D-8739-4AA0-9F7E-B93B027E220E}" type="pres">
      <dgm:prSet presAssocID="{212FBC5B-F6D9-4B4C-8639-34C66C6871F0}" presName="txShp" presStyleLbl="node1" presStyleIdx="2" presStyleCnt="4" custScaleY="164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61409-77D6-4E25-AC66-447EBD5568FF}" type="pres">
      <dgm:prSet presAssocID="{445EF2B2-2906-41F7-A379-7DD1ACA30208}" presName="spacing" presStyleCnt="0"/>
      <dgm:spPr/>
    </dgm:pt>
    <dgm:pt modelId="{5128FC78-FA52-41F5-9A7D-A8860766CF6D}" type="pres">
      <dgm:prSet presAssocID="{F2D556B5-B39A-4FCB-8F7A-AF0C0405DC76}" presName="composite" presStyleCnt="0"/>
      <dgm:spPr/>
    </dgm:pt>
    <dgm:pt modelId="{AC9161C2-ADBD-4F64-9495-5F73E71E2AD8}" type="pres">
      <dgm:prSet presAssocID="{F2D556B5-B39A-4FCB-8F7A-AF0C0405DC76}" presName="imgShp" presStyleLbl="fgImgPlace1" presStyleIdx="3" presStyleCnt="4" custScaleX="185108" custScaleY="182155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903C81F-82C3-43D7-8C64-6CA370024EB8}" type="pres">
      <dgm:prSet presAssocID="{F2D556B5-B39A-4FCB-8F7A-AF0C0405DC76}" presName="txShp" presStyleLbl="node1" presStyleIdx="3" presStyleCnt="4" custScaleY="178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945253-1A5F-4EA9-BD3B-76590DADD367}" type="presOf" srcId="{115B00E9-ABCA-46CA-AB85-78CDBC57F0DB}" destId="{5934F7A0-8E5C-43E0-A4F7-37718B366950}" srcOrd="0" destOrd="0" presId="urn:microsoft.com/office/officeart/2005/8/layout/vList3#1"/>
    <dgm:cxn modelId="{5C970BD7-ABBD-4401-9131-FC12F107F30D}" type="presOf" srcId="{F2D556B5-B39A-4FCB-8F7A-AF0C0405DC76}" destId="{D903C81F-82C3-43D7-8C64-6CA370024EB8}" srcOrd="0" destOrd="0" presId="urn:microsoft.com/office/officeart/2005/8/layout/vList3#1"/>
    <dgm:cxn modelId="{3C622971-2DCC-45A0-B8F2-1922CE128692}" srcId="{8881862E-6431-4AD1-9215-C342DC290E02}" destId="{F2D556B5-B39A-4FCB-8F7A-AF0C0405DC76}" srcOrd="3" destOrd="0" parTransId="{E18EE9FC-9C99-4209-B6B9-CE74035761A2}" sibTransId="{0483CF22-9809-4710-AC8A-5436544F3802}"/>
    <dgm:cxn modelId="{DACC6C45-5D80-4CBA-8E3A-AA15D67E39D8}" srcId="{8881862E-6431-4AD1-9215-C342DC290E02}" destId="{BCD0C20D-A103-44C8-8C54-3C7E3D786EA9}" srcOrd="1" destOrd="0" parTransId="{68E240A0-4B00-490E-8280-E5F769F86F27}" sibTransId="{D86C7528-CDC8-4CB2-AEF5-D58471436D2A}"/>
    <dgm:cxn modelId="{222CA3DA-0E7C-48B0-BBB2-7F232ECAA3AA}" srcId="{8881862E-6431-4AD1-9215-C342DC290E02}" destId="{115B00E9-ABCA-46CA-AB85-78CDBC57F0DB}" srcOrd="0" destOrd="0" parTransId="{D3A410E8-86CA-4CC0-83C2-8EBBEA09C323}" sibTransId="{B8EB5067-BD02-4D54-87A7-3412FE44082D}"/>
    <dgm:cxn modelId="{A4396033-72A7-4DEA-A537-9BA3CA47E924}" type="presOf" srcId="{212FBC5B-F6D9-4B4C-8639-34C66C6871F0}" destId="{676CE53D-8739-4AA0-9F7E-B93B027E220E}" srcOrd="0" destOrd="0" presId="urn:microsoft.com/office/officeart/2005/8/layout/vList3#1"/>
    <dgm:cxn modelId="{10C538E2-4EFE-47D1-A298-BBFBF420A7C3}" type="presOf" srcId="{BCD0C20D-A103-44C8-8C54-3C7E3D786EA9}" destId="{75AD59E6-9BA3-4BC3-974F-71ED97E57A99}" srcOrd="0" destOrd="0" presId="urn:microsoft.com/office/officeart/2005/8/layout/vList3#1"/>
    <dgm:cxn modelId="{53FE1B63-3A5F-4821-B34B-768D15DC9D0F}" type="presOf" srcId="{8881862E-6431-4AD1-9215-C342DC290E02}" destId="{FFBCE804-EF5D-407E-97AB-F88BFF5E6785}" srcOrd="0" destOrd="0" presId="urn:microsoft.com/office/officeart/2005/8/layout/vList3#1"/>
    <dgm:cxn modelId="{4EE28D4F-F6A1-4D55-95A4-3AF7C6BDB3E9}" srcId="{8881862E-6431-4AD1-9215-C342DC290E02}" destId="{212FBC5B-F6D9-4B4C-8639-34C66C6871F0}" srcOrd="2" destOrd="0" parTransId="{E4BAF3FB-DFED-46B2-A7F6-DD3A1D274163}" sibTransId="{445EF2B2-2906-41F7-A379-7DD1ACA30208}"/>
    <dgm:cxn modelId="{FE043A4B-3977-4554-B012-9FEAE93406C6}" type="presParOf" srcId="{FFBCE804-EF5D-407E-97AB-F88BFF5E6785}" destId="{7177B4DF-8266-48BD-9E94-772077BD9F3A}" srcOrd="0" destOrd="0" presId="urn:microsoft.com/office/officeart/2005/8/layout/vList3#1"/>
    <dgm:cxn modelId="{02282769-1FBC-4FB4-8F04-639177011142}" type="presParOf" srcId="{7177B4DF-8266-48BD-9E94-772077BD9F3A}" destId="{BE02F5A2-B651-413B-B59B-623A1D398088}" srcOrd="0" destOrd="0" presId="urn:microsoft.com/office/officeart/2005/8/layout/vList3#1"/>
    <dgm:cxn modelId="{AA84A245-45AF-4B17-8B17-B6EC3EC42BCB}" type="presParOf" srcId="{7177B4DF-8266-48BD-9E94-772077BD9F3A}" destId="{5934F7A0-8E5C-43E0-A4F7-37718B366950}" srcOrd="1" destOrd="0" presId="urn:microsoft.com/office/officeart/2005/8/layout/vList3#1"/>
    <dgm:cxn modelId="{F301FE0B-5540-49B9-B150-2A9DEB76F33A}" type="presParOf" srcId="{FFBCE804-EF5D-407E-97AB-F88BFF5E6785}" destId="{51B420A3-22E4-450F-AA91-28F7C736B8FC}" srcOrd="1" destOrd="0" presId="urn:microsoft.com/office/officeart/2005/8/layout/vList3#1"/>
    <dgm:cxn modelId="{ACDDB67B-FB12-4A76-AA07-4C311E31D735}" type="presParOf" srcId="{FFBCE804-EF5D-407E-97AB-F88BFF5E6785}" destId="{91E76E84-5359-40A1-A52E-BC1BADA43502}" srcOrd="2" destOrd="0" presId="urn:microsoft.com/office/officeart/2005/8/layout/vList3#1"/>
    <dgm:cxn modelId="{13E33B42-DFEC-4728-AF2B-328FCC81543B}" type="presParOf" srcId="{91E76E84-5359-40A1-A52E-BC1BADA43502}" destId="{2E606955-653B-4615-A260-CCDD2870ADA2}" srcOrd="0" destOrd="0" presId="urn:microsoft.com/office/officeart/2005/8/layout/vList3#1"/>
    <dgm:cxn modelId="{22A526ED-6CBF-490B-85AA-1BAF7F3E2785}" type="presParOf" srcId="{91E76E84-5359-40A1-A52E-BC1BADA43502}" destId="{75AD59E6-9BA3-4BC3-974F-71ED97E57A99}" srcOrd="1" destOrd="0" presId="urn:microsoft.com/office/officeart/2005/8/layout/vList3#1"/>
    <dgm:cxn modelId="{B0FAA95C-F1B5-410D-9CE7-140242F12684}" type="presParOf" srcId="{FFBCE804-EF5D-407E-97AB-F88BFF5E6785}" destId="{E4A5109E-BDD0-42CD-92F8-F36EDFB13BA6}" srcOrd="3" destOrd="0" presId="urn:microsoft.com/office/officeart/2005/8/layout/vList3#1"/>
    <dgm:cxn modelId="{E94BCE1A-2914-4C9F-8D50-A707EB27A4D7}" type="presParOf" srcId="{FFBCE804-EF5D-407E-97AB-F88BFF5E6785}" destId="{569E73F8-2C6A-485F-9251-0C9943E64F70}" srcOrd="4" destOrd="0" presId="urn:microsoft.com/office/officeart/2005/8/layout/vList3#1"/>
    <dgm:cxn modelId="{033C1338-D01C-4741-8934-E8E4BE9070AC}" type="presParOf" srcId="{569E73F8-2C6A-485F-9251-0C9943E64F70}" destId="{52E8372D-8D10-4ECD-A5FC-AA34D3114C6C}" srcOrd="0" destOrd="0" presId="urn:microsoft.com/office/officeart/2005/8/layout/vList3#1"/>
    <dgm:cxn modelId="{68679F13-4E4B-474A-9485-54925EB7890C}" type="presParOf" srcId="{569E73F8-2C6A-485F-9251-0C9943E64F70}" destId="{676CE53D-8739-4AA0-9F7E-B93B027E220E}" srcOrd="1" destOrd="0" presId="urn:microsoft.com/office/officeart/2005/8/layout/vList3#1"/>
    <dgm:cxn modelId="{73751020-2503-4F45-9C9F-C7C2FAEF5810}" type="presParOf" srcId="{FFBCE804-EF5D-407E-97AB-F88BFF5E6785}" destId="{18861409-77D6-4E25-AC66-447EBD5568FF}" srcOrd="5" destOrd="0" presId="urn:microsoft.com/office/officeart/2005/8/layout/vList3#1"/>
    <dgm:cxn modelId="{21A3B4C5-7E0D-4603-AF08-B4834D68361C}" type="presParOf" srcId="{FFBCE804-EF5D-407E-97AB-F88BFF5E6785}" destId="{5128FC78-FA52-41F5-9A7D-A8860766CF6D}" srcOrd="6" destOrd="0" presId="urn:microsoft.com/office/officeart/2005/8/layout/vList3#1"/>
    <dgm:cxn modelId="{DE0FEB9F-0E00-4FB3-B5B2-216161675989}" type="presParOf" srcId="{5128FC78-FA52-41F5-9A7D-A8860766CF6D}" destId="{AC9161C2-ADBD-4F64-9495-5F73E71E2AD8}" srcOrd="0" destOrd="0" presId="urn:microsoft.com/office/officeart/2005/8/layout/vList3#1"/>
    <dgm:cxn modelId="{CDFDA754-09AB-443D-8C38-AB6E6C1F7218}" type="presParOf" srcId="{5128FC78-FA52-41F5-9A7D-A8860766CF6D}" destId="{D903C81F-82C3-43D7-8C64-6CA370024EB8}" srcOrd="1" destOrd="0" presId="urn:microsoft.com/office/officeart/2005/8/layout/vList3#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1F35DB-6FBA-499C-AF69-E486CDEB42F3}" type="doc">
      <dgm:prSet loTypeId="urn:microsoft.com/office/officeart/2005/8/layout/pyramid4" loCatId="pyramid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625E90-A486-4490-9BE8-B94060811358}">
      <dgm:prSet phldrT="[Текст]" custT="1"/>
      <dgm:spPr/>
      <dgm:t>
        <a:bodyPr/>
        <a:lstStyle/>
        <a:p>
          <a:endParaRPr lang="ru-RU" sz="1800" dirty="0" smtClean="0"/>
        </a:p>
        <a:p>
          <a:endParaRPr lang="ru-RU" sz="1800" dirty="0"/>
        </a:p>
      </dgm:t>
    </dgm:pt>
    <dgm:pt modelId="{92D76AA5-0021-44EA-B0E2-5341BF2A959B}" type="parTrans" cxnId="{DAD64ECF-75C6-4660-9590-46A95B0BD47E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EC1E60A-699A-4CE9-BE84-2BB4647ECB94}" type="sibTrans" cxnId="{DAD64ECF-75C6-4660-9590-46A95B0BD47E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B0B1BE16-CAA0-4A11-8727-23F7F03D4ED9}">
      <dgm:prSet phldrT="[Текст]" custT="1"/>
      <dgm:spPr/>
      <dgm:t>
        <a:bodyPr/>
        <a:lstStyle/>
        <a:p>
          <a:endParaRPr lang="ru-RU" sz="15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3C20318-726A-4313-BA72-1E6F0983D85F}" type="parTrans" cxnId="{C543123B-7C7B-444A-82E7-631E62061943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A8367152-EC9E-4828-9A80-02B53C49A038}" type="sibTrans" cxnId="{C543123B-7C7B-444A-82E7-631E62061943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F1A9EC95-6C37-4F1C-B611-D7DDABF9D3ED}">
      <dgm:prSet phldrT="[Текст]" custT="1"/>
      <dgm:spPr/>
      <dgm:t>
        <a:bodyPr/>
        <a:lstStyle/>
        <a:p>
          <a:endParaRPr lang="ru-RU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02BB73F8-7A4F-4AA4-A7F5-03CA52E795AB}" type="parTrans" cxnId="{BC05423E-FA63-48BF-8E31-B49C91E05335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C270AE5-F397-4242-8C6C-8094E06C845C}" type="sibTrans" cxnId="{BC05423E-FA63-48BF-8E31-B49C91E05335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107EC0E-E203-49B0-81AF-EF4B44D95259}">
      <dgm:prSet phldrT="[Текст]" custT="1"/>
      <dgm:spPr/>
      <dgm:t>
        <a:bodyPr/>
        <a:lstStyle/>
        <a:p>
          <a:endParaRPr lang="ru-RU" sz="2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5E1D4B3-4793-40A4-8C2C-98D7A000335F}" type="parTrans" cxnId="{346DA324-75F2-4651-9481-34308F7CB48A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C995E64E-3760-4490-A9A6-FAFC6CDE9EB1}" type="sibTrans" cxnId="{346DA324-75F2-4651-9481-34308F7CB48A}">
      <dgm:prSet/>
      <dgm:spPr/>
      <dgm:t>
        <a:bodyPr/>
        <a:lstStyle/>
        <a:p>
          <a:endParaRPr lang="ru-RU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6631CA68-65E6-4542-B955-55D4102D7D00}" type="pres">
      <dgm:prSet presAssocID="{8D1F35DB-6FBA-499C-AF69-E486CDEB42F3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1B2E02-9AA2-45C2-910D-4F97B14DE999}" type="pres">
      <dgm:prSet presAssocID="{8D1F35DB-6FBA-499C-AF69-E486CDEB42F3}" presName="triangle1" presStyleLbl="node1" presStyleIdx="0" presStyleCnt="4" custScaleX="108607" custScaleY="93092" custLinFactNeighborX="-2417" custLinFactNeighborY="1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5DEF3-AAD6-41ED-81B5-90B24CAD6705}" type="pres">
      <dgm:prSet presAssocID="{8D1F35DB-6FBA-499C-AF69-E486CDEB42F3}" presName="triangle2" presStyleLbl="node1" presStyleIdx="1" presStyleCnt="4" custScaleX="111193" custLinFactNeighborX="-6897" custLinFactNeighborY="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FF788-1A70-4BB8-87B2-DA943E542D8B}" type="pres">
      <dgm:prSet presAssocID="{8D1F35DB-6FBA-499C-AF69-E486CDEB42F3}" presName="triangle3" presStyleLbl="node1" presStyleIdx="2" presStyleCnt="4" custScaleX="109900" custLinFactNeighborX="0" custLinFactNeighborY="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A29BD-B38D-4E50-8840-7BC83093EA72}" type="pres">
      <dgm:prSet presAssocID="{8D1F35DB-6FBA-499C-AF69-E486CDEB42F3}" presName="triangle4" presStyleLbl="node1" presStyleIdx="3" presStyleCnt="4" custScaleX="111193" custLinFactNeighborX="6568" custLinFactNeighborY="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3EAA94-EBB3-471E-A09E-706618F7201A}" type="presOf" srcId="{B0B1BE16-CAA0-4A11-8727-23F7F03D4ED9}" destId="{D42FF788-1A70-4BB8-87B2-DA943E542D8B}" srcOrd="0" destOrd="0" presId="urn:microsoft.com/office/officeart/2005/8/layout/pyramid4"/>
    <dgm:cxn modelId="{277152AC-1161-4B35-AD68-63F98F700834}" type="presOf" srcId="{F1A9EC95-6C37-4F1C-B611-D7DDABF9D3ED}" destId="{FF6A29BD-B38D-4E50-8840-7BC83093EA72}" srcOrd="0" destOrd="0" presId="urn:microsoft.com/office/officeart/2005/8/layout/pyramid4"/>
    <dgm:cxn modelId="{9BC4D754-76CC-4244-92BD-30D355266E8B}" type="presOf" srcId="{8D1F35DB-6FBA-499C-AF69-E486CDEB42F3}" destId="{6631CA68-65E6-4542-B955-55D4102D7D00}" srcOrd="0" destOrd="0" presId="urn:microsoft.com/office/officeart/2005/8/layout/pyramid4"/>
    <dgm:cxn modelId="{C543123B-7C7B-444A-82E7-631E62061943}" srcId="{8D1F35DB-6FBA-499C-AF69-E486CDEB42F3}" destId="{B0B1BE16-CAA0-4A11-8727-23F7F03D4ED9}" srcOrd="2" destOrd="0" parTransId="{83C20318-726A-4313-BA72-1E6F0983D85F}" sibTransId="{A8367152-EC9E-4828-9A80-02B53C49A038}"/>
    <dgm:cxn modelId="{346DA324-75F2-4651-9481-34308F7CB48A}" srcId="{8D1F35DB-6FBA-499C-AF69-E486CDEB42F3}" destId="{9107EC0E-E203-49B0-81AF-EF4B44D95259}" srcOrd="1" destOrd="0" parTransId="{E5E1D4B3-4793-40A4-8C2C-98D7A000335F}" sibTransId="{C995E64E-3760-4490-A9A6-FAFC6CDE9EB1}"/>
    <dgm:cxn modelId="{245649D4-6672-4CCB-8230-79D0C411B92A}" type="presOf" srcId="{A0625E90-A486-4490-9BE8-B94060811358}" destId="{301B2E02-9AA2-45C2-910D-4F97B14DE999}" srcOrd="0" destOrd="0" presId="urn:microsoft.com/office/officeart/2005/8/layout/pyramid4"/>
    <dgm:cxn modelId="{B2950FAD-CC62-4536-8740-AEC13DB19F65}" type="presOf" srcId="{9107EC0E-E203-49B0-81AF-EF4B44D95259}" destId="{DB35DEF3-AAD6-41ED-81B5-90B24CAD6705}" srcOrd="0" destOrd="0" presId="urn:microsoft.com/office/officeart/2005/8/layout/pyramid4"/>
    <dgm:cxn modelId="{DAD64ECF-75C6-4660-9590-46A95B0BD47E}" srcId="{8D1F35DB-6FBA-499C-AF69-E486CDEB42F3}" destId="{A0625E90-A486-4490-9BE8-B94060811358}" srcOrd="0" destOrd="0" parTransId="{92D76AA5-0021-44EA-B0E2-5341BF2A959B}" sibTransId="{DEC1E60A-699A-4CE9-BE84-2BB4647ECB94}"/>
    <dgm:cxn modelId="{BC05423E-FA63-48BF-8E31-B49C91E05335}" srcId="{8D1F35DB-6FBA-499C-AF69-E486CDEB42F3}" destId="{F1A9EC95-6C37-4F1C-B611-D7DDABF9D3ED}" srcOrd="3" destOrd="0" parTransId="{02BB73F8-7A4F-4AA4-A7F5-03CA52E795AB}" sibTransId="{EC270AE5-F397-4242-8C6C-8094E06C845C}"/>
    <dgm:cxn modelId="{DB74D234-BBD4-4C13-AE7A-1B54442338CF}" type="presParOf" srcId="{6631CA68-65E6-4542-B955-55D4102D7D00}" destId="{301B2E02-9AA2-45C2-910D-4F97B14DE999}" srcOrd="0" destOrd="0" presId="urn:microsoft.com/office/officeart/2005/8/layout/pyramid4"/>
    <dgm:cxn modelId="{84C1D734-6283-498C-B37C-C707B873AEE6}" type="presParOf" srcId="{6631CA68-65E6-4542-B955-55D4102D7D00}" destId="{DB35DEF3-AAD6-41ED-81B5-90B24CAD6705}" srcOrd="1" destOrd="0" presId="urn:microsoft.com/office/officeart/2005/8/layout/pyramid4"/>
    <dgm:cxn modelId="{9B228C8C-D598-4827-8482-1881C61EE30F}" type="presParOf" srcId="{6631CA68-65E6-4542-B955-55D4102D7D00}" destId="{D42FF788-1A70-4BB8-87B2-DA943E542D8B}" srcOrd="2" destOrd="0" presId="urn:microsoft.com/office/officeart/2005/8/layout/pyramid4"/>
    <dgm:cxn modelId="{16524453-BB13-46D5-A075-776A17411838}" type="presParOf" srcId="{6631CA68-65E6-4542-B955-55D4102D7D00}" destId="{FF6A29BD-B38D-4E50-8840-7BC83093EA72}" srcOrd="3" destOrd="0" presId="urn:microsoft.com/office/officeart/2005/8/layout/pyramid4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D40DABB-7840-4B3D-BE41-A573371917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BCFCD3-08D0-492F-A5CB-DFE43C3D599D}">
      <dgm:prSet phldrT="[Текст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2800" dirty="0"/>
        </a:p>
      </dgm:t>
    </dgm:pt>
    <dgm:pt modelId="{93AADE12-CBE6-4CF4-8BAE-CA3D5300B80F}" type="parTrans" cxnId="{D9C4C02E-5F56-40D3-90FA-22FF52714363}">
      <dgm:prSet/>
      <dgm:spPr/>
      <dgm:t>
        <a:bodyPr/>
        <a:lstStyle/>
        <a:p>
          <a:endParaRPr lang="ru-RU"/>
        </a:p>
      </dgm:t>
    </dgm:pt>
    <dgm:pt modelId="{12C61CC8-6E94-45F5-AB16-B33B2B6648D5}" type="sibTrans" cxnId="{D9C4C02E-5F56-40D3-90FA-22FF52714363}">
      <dgm:prSet/>
      <dgm:spPr/>
      <dgm:t>
        <a:bodyPr/>
        <a:lstStyle/>
        <a:p>
          <a:endParaRPr lang="ru-RU"/>
        </a:p>
      </dgm:t>
    </dgm:pt>
    <dgm:pt modelId="{5EFE326B-5083-4E13-B5B2-4C995EBAC90E}">
      <dgm:prSet phldrT="[Текст]" custT="1"/>
      <dgm:spPr/>
      <dgm:t>
        <a:bodyPr/>
        <a:lstStyle/>
        <a:p>
          <a:endParaRPr lang="ru-RU" sz="2800" dirty="0"/>
        </a:p>
      </dgm:t>
    </dgm:pt>
    <dgm:pt modelId="{595C4E69-06FE-4B9C-B05D-8EAB972B016B}" type="parTrans" cxnId="{5BD8E53A-8A77-4019-BBDF-93A5425B199C}">
      <dgm:prSet/>
      <dgm:spPr/>
      <dgm:t>
        <a:bodyPr/>
        <a:lstStyle/>
        <a:p>
          <a:endParaRPr lang="ru-RU"/>
        </a:p>
      </dgm:t>
    </dgm:pt>
    <dgm:pt modelId="{3C6558B8-B4C7-4921-BB27-BD48AD9AF323}" type="sibTrans" cxnId="{5BD8E53A-8A77-4019-BBDF-93A5425B199C}">
      <dgm:prSet/>
      <dgm:spPr/>
      <dgm:t>
        <a:bodyPr/>
        <a:lstStyle/>
        <a:p>
          <a:endParaRPr lang="ru-RU"/>
        </a:p>
      </dgm:t>
    </dgm:pt>
    <dgm:pt modelId="{CDA30CE0-7BDD-48F5-BF2E-7A9101DA3A23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dirty="0"/>
        </a:p>
      </dgm:t>
    </dgm:pt>
    <dgm:pt modelId="{CF1960AC-57FB-442D-808F-F2E4C2C26170}" type="parTrans" cxnId="{0284152B-6CAD-4709-A5E2-34A00AC9F511}">
      <dgm:prSet/>
      <dgm:spPr/>
      <dgm:t>
        <a:bodyPr/>
        <a:lstStyle/>
        <a:p>
          <a:endParaRPr lang="ru-RU"/>
        </a:p>
      </dgm:t>
    </dgm:pt>
    <dgm:pt modelId="{E686E197-720F-43A7-951A-2EB807B424BB}" type="sibTrans" cxnId="{0284152B-6CAD-4709-A5E2-34A00AC9F511}">
      <dgm:prSet/>
      <dgm:spPr/>
      <dgm:t>
        <a:bodyPr/>
        <a:lstStyle/>
        <a:p>
          <a:endParaRPr lang="ru-RU"/>
        </a:p>
      </dgm:t>
    </dgm:pt>
    <dgm:pt modelId="{C2870F05-7669-4F19-9BCE-A4A4390DE98F}" type="pres">
      <dgm:prSet presAssocID="{ED40DABB-7840-4B3D-BE41-A573371917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4ACE403-0D44-43C5-9458-E97DE7EEE8E2}" type="pres">
      <dgm:prSet presAssocID="{ED40DABB-7840-4B3D-BE41-A573371917A9}" presName="Name1" presStyleCnt="0"/>
      <dgm:spPr/>
    </dgm:pt>
    <dgm:pt modelId="{984EEC12-A351-47D4-BAE1-01DAB387DCC8}" type="pres">
      <dgm:prSet presAssocID="{ED40DABB-7840-4B3D-BE41-A573371917A9}" presName="cycle" presStyleCnt="0"/>
      <dgm:spPr/>
    </dgm:pt>
    <dgm:pt modelId="{1747BCC6-99FA-41B6-A444-2C4488AAA090}" type="pres">
      <dgm:prSet presAssocID="{ED40DABB-7840-4B3D-BE41-A573371917A9}" presName="srcNode" presStyleLbl="node1" presStyleIdx="0" presStyleCnt="3"/>
      <dgm:spPr/>
    </dgm:pt>
    <dgm:pt modelId="{0A6A1EFB-FEDB-4C1E-B65F-D1110C984C4C}" type="pres">
      <dgm:prSet presAssocID="{ED40DABB-7840-4B3D-BE41-A573371917A9}" presName="conn" presStyleLbl="parChTrans1D2" presStyleIdx="0" presStyleCnt="1" custLinFactNeighborX="-4729" custLinFactNeighborY="640"/>
      <dgm:spPr/>
      <dgm:t>
        <a:bodyPr/>
        <a:lstStyle/>
        <a:p>
          <a:endParaRPr lang="ru-RU"/>
        </a:p>
      </dgm:t>
    </dgm:pt>
    <dgm:pt modelId="{6530912A-5900-489C-A3A0-EAD74B30DAE6}" type="pres">
      <dgm:prSet presAssocID="{ED40DABB-7840-4B3D-BE41-A573371917A9}" presName="extraNode" presStyleLbl="node1" presStyleIdx="0" presStyleCnt="3"/>
      <dgm:spPr/>
    </dgm:pt>
    <dgm:pt modelId="{A1B911CD-D47E-4941-9E15-FF6BA932454C}" type="pres">
      <dgm:prSet presAssocID="{ED40DABB-7840-4B3D-BE41-A573371917A9}" presName="dstNode" presStyleLbl="node1" presStyleIdx="0" presStyleCnt="3"/>
      <dgm:spPr/>
    </dgm:pt>
    <dgm:pt modelId="{B8241CEE-4504-4DE1-BFC8-4998A6E6A79A}" type="pres">
      <dgm:prSet presAssocID="{1BBCFCD3-08D0-492F-A5CB-DFE43C3D599D}" presName="text_1" presStyleLbl="node1" presStyleIdx="0" presStyleCnt="3" custScaleX="44634" custScaleY="89232" custLinFactNeighborX="-43336" custLinFactNeighborY="1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B369C-5DCC-43EC-84BC-41D799162271}" type="pres">
      <dgm:prSet presAssocID="{1BBCFCD3-08D0-492F-A5CB-DFE43C3D599D}" presName="accent_1" presStyleCnt="0"/>
      <dgm:spPr/>
    </dgm:pt>
    <dgm:pt modelId="{18C641C6-5F3D-4235-B1DA-308CD7D210B4}" type="pres">
      <dgm:prSet presAssocID="{1BBCFCD3-08D0-492F-A5CB-DFE43C3D599D}" presName="accentRepeatNode" presStyleLbl="solidFgAcc1" presStyleIdx="0" presStyleCnt="3" custScaleX="220571" custScaleY="113004" custLinFactX="100000" custLinFactNeighborX="188409" custLinFactNeighborY="3816"/>
      <dgm:spPr/>
      <dgm:t>
        <a:bodyPr/>
        <a:lstStyle/>
        <a:p>
          <a:endParaRPr lang="ru-RU"/>
        </a:p>
      </dgm:t>
    </dgm:pt>
    <dgm:pt modelId="{FD2EA103-D3E5-425D-AD71-8040E1161142}" type="pres">
      <dgm:prSet presAssocID="{5EFE326B-5083-4E13-B5B2-4C995EBAC90E}" presName="text_2" presStyleLbl="node1" presStyleIdx="1" presStyleCnt="3" custScaleX="46926" custScaleY="89358" custLinFactNeighborX="-45109" custLinFactNeighborY="2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0BDE8-0813-46A4-8E3F-13F1BCA5FBE8}" type="pres">
      <dgm:prSet presAssocID="{5EFE326B-5083-4E13-B5B2-4C995EBAC90E}" presName="accent_2" presStyleCnt="0"/>
      <dgm:spPr/>
    </dgm:pt>
    <dgm:pt modelId="{0EE91027-058C-4B23-B113-4D18F9286898}" type="pres">
      <dgm:prSet presAssocID="{5EFE326B-5083-4E13-B5B2-4C995EBAC90E}" presName="accentRepeatNode" presStyleLbl="solidFgAcc1" presStyleIdx="1" presStyleCnt="3" custScaleX="220571" custScaleY="123506" custLinFactX="100000" custLinFactNeighborX="183259" custLinFactNeighborY="6226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9525"/>
      </dgm:spPr>
      <dgm:t>
        <a:bodyPr/>
        <a:lstStyle/>
        <a:p>
          <a:endParaRPr lang="ru-RU"/>
        </a:p>
      </dgm:t>
    </dgm:pt>
    <dgm:pt modelId="{996BB658-5BA6-4CB0-925E-510985EC022B}" type="pres">
      <dgm:prSet presAssocID="{CDA30CE0-7BDD-48F5-BF2E-7A9101DA3A23}" presName="text_3" presStyleLbl="node1" presStyleIdx="2" presStyleCnt="3" custScaleX="44617" custScaleY="89358" custLinFactNeighborX="-43165" custLinFactNeighborY="-13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96A26-9140-448A-8964-218F1B331D1C}" type="pres">
      <dgm:prSet presAssocID="{CDA30CE0-7BDD-48F5-BF2E-7A9101DA3A23}" presName="accent_3" presStyleCnt="0"/>
      <dgm:spPr/>
    </dgm:pt>
    <dgm:pt modelId="{BD63B0AC-1D0D-4B44-B6B1-387FD2DA1BDC}" type="pres">
      <dgm:prSet presAssocID="{CDA30CE0-7BDD-48F5-BF2E-7A9101DA3A23}" presName="accentRepeatNode" presStyleLbl="solidFgAcc1" presStyleIdx="2" presStyleCnt="3" custScaleX="220571" custScaleY="112943" custLinFactX="100000" custLinFactNeighborX="187710" custLinFactNeighborY="7253"/>
      <dgm:spPr/>
    </dgm:pt>
  </dgm:ptLst>
  <dgm:cxnLst>
    <dgm:cxn modelId="{165DE03E-0277-4C5B-A935-4B39F6562409}" type="presOf" srcId="{12C61CC8-6E94-45F5-AB16-B33B2B6648D5}" destId="{0A6A1EFB-FEDB-4C1E-B65F-D1110C984C4C}" srcOrd="0" destOrd="0" presId="urn:microsoft.com/office/officeart/2008/layout/VerticalCurvedList"/>
    <dgm:cxn modelId="{A763DCF9-B3A7-4A7E-B2CB-EE45338EC48A}" type="presOf" srcId="{CDA30CE0-7BDD-48F5-BF2E-7A9101DA3A23}" destId="{996BB658-5BA6-4CB0-925E-510985EC022B}" srcOrd="0" destOrd="0" presId="urn:microsoft.com/office/officeart/2008/layout/VerticalCurvedList"/>
    <dgm:cxn modelId="{D9C4C02E-5F56-40D3-90FA-22FF52714363}" srcId="{ED40DABB-7840-4B3D-BE41-A573371917A9}" destId="{1BBCFCD3-08D0-492F-A5CB-DFE43C3D599D}" srcOrd="0" destOrd="0" parTransId="{93AADE12-CBE6-4CF4-8BAE-CA3D5300B80F}" sibTransId="{12C61CC8-6E94-45F5-AB16-B33B2B6648D5}"/>
    <dgm:cxn modelId="{945F4E7C-E222-4BE0-B548-69AF611D4EDB}" type="presOf" srcId="{ED40DABB-7840-4B3D-BE41-A573371917A9}" destId="{C2870F05-7669-4F19-9BCE-A4A4390DE98F}" srcOrd="0" destOrd="0" presId="urn:microsoft.com/office/officeart/2008/layout/VerticalCurvedList"/>
    <dgm:cxn modelId="{F6DB202C-2E3F-4332-919F-E4AADB6D640F}" type="presOf" srcId="{5EFE326B-5083-4E13-B5B2-4C995EBAC90E}" destId="{FD2EA103-D3E5-425D-AD71-8040E1161142}" srcOrd="0" destOrd="0" presId="urn:microsoft.com/office/officeart/2008/layout/VerticalCurvedList"/>
    <dgm:cxn modelId="{0284152B-6CAD-4709-A5E2-34A00AC9F511}" srcId="{ED40DABB-7840-4B3D-BE41-A573371917A9}" destId="{CDA30CE0-7BDD-48F5-BF2E-7A9101DA3A23}" srcOrd="2" destOrd="0" parTransId="{CF1960AC-57FB-442D-808F-F2E4C2C26170}" sibTransId="{E686E197-720F-43A7-951A-2EB807B424BB}"/>
    <dgm:cxn modelId="{FC653A3F-49A5-4E18-8435-4E7C388ECDE0}" type="presOf" srcId="{1BBCFCD3-08D0-492F-A5CB-DFE43C3D599D}" destId="{B8241CEE-4504-4DE1-BFC8-4998A6E6A79A}" srcOrd="0" destOrd="0" presId="urn:microsoft.com/office/officeart/2008/layout/VerticalCurvedList"/>
    <dgm:cxn modelId="{5BD8E53A-8A77-4019-BBDF-93A5425B199C}" srcId="{ED40DABB-7840-4B3D-BE41-A573371917A9}" destId="{5EFE326B-5083-4E13-B5B2-4C995EBAC90E}" srcOrd="1" destOrd="0" parTransId="{595C4E69-06FE-4B9C-B05D-8EAB972B016B}" sibTransId="{3C6558B8-B4C7-4921-BB27-BD48AD9AF323}"/>
    <dgm:cxn modelId="{4D2131BD-1939-4BFF-B513-DCD4B2E47BF9}" type="presParOf" srcId="{C2870F05-7669-4F19-9BCE-A4A4390DE98F}" destId="{24ACE403-0D44-43C5-9458-E97DE7EEE8E2}" srcOrd="0" destOrd="0" presId="urn:microsoft.com/office/officeart/2008/layout/VerticalCurvedList"/>
    <dgm:cxn modelId="{9F7A2478-DC6B-41D0-B940-42BF38002187}" type="presParOf" srcId="{24ACE403-0D44-43C5-9458-E97DE7EEE8E2}" destId="{984EEC12-A351-47D4-BAE1-01DAB387DCC8}" srcOrd="0" destOrd="0" presId="urn:microsoft.com/office/officeart/2008/layout/VerticalCurvedList"/>
    <dgm:cxn modelId="{A0389E57-5EA8-441E-B6F5-76C9521F7AB2}" type="presParOf" srcId="{984EEC12-A351-47D4-BAE1-01DAB387DCC8}" destId="{1747BCC6-99FA-41B6-A444-2C4488AAA090}" srcOrd="0" destOrd="0" presId="urn:microsoft.com/office/officeart/2008/layout/VerticalCurvedList"/>
    <dgm:cxn modelId="{5B43644B-4094-4729-9CE3-CCB5B4B10040}" type="presParOf" srcId="{984EEC12-A351-47D4-BAE1-01DAB387DCC8}" destId="{0A6A1EFB-FEDB-4C1E-B65F-D1110C984C4C}" srcOrd="1" destOrd="0" presId="urn:microsoft.com/office/officeart/2008/layout/VerticalCurvedList"/>
    <dgm:cxn modelId="{FD970337-4F8D-4206-80D0-0862AC62772F}" type="presParOf" srcId="{984EEC12-A351-47D4-BAE1-01DAB387DCC8}" destId="{6530912A-5900-489C-A3A0-EAD74B30DAE6}" srcOrd="2" destOrd="0" presId="urn:microsoft.com/office/officeart/2008/layout/VerticalCurvedList"/>
    <dgm:cxn modelId="{18CD352E-1BEB-4401-8784-D971F371C835}" type="presParOf" srcId="{984EEC12-A351-47D4-BAE1-01DAB387DCC8}" destId="{A1B911CD-D47E-4941-9E15-FF6BA932454C}" srcOrd="3" destOrd="0" presId="urn:microsoft.com/office/officeart/2008/layout/VerticalCurvedList"/>
    <dgm:cxn modelId="{E654B7DF-A4D5-4784-815B-20C1714D64BE}" type="presParOf" srcId="{24ACE403-0D44-43C5-9458-E97DE7EEE8E2}" destId="{B8241CEE-4504-4DE1-BFC8-4998A6E6A79A}" srcOrd="1" destOrd="0" presId="urn:microsoft.com/office/officeart/2008/layout/VerticalCurvedList"/>
    <dgm:cxn modelId="{2407E5D2-3D3F-4D3E-BAA3-E51D6AFBD59E}" type="presParOf" srcId="{24ACE403-0D44-43C5-9458-E97DE7EEE8E2}" destId="{38CB369C-5DCC-43EC-84BC-41D799162271}" srcOrd="2" destOrd="0" presId="urn:microsoft.com/office/officeart/2008/layout/VerticalCurvedList"/>
    <dgm:cxn modelId="{86E9F66D-9F4C-4634-9BA7-79D04C49BD13}" type="presParOf" srcId="{38CB369C-5DCC-43EC-84BC-41D799162271}" destId="{18C641C6-5F3D-4235-B1DA-308CD7D210B4}" srcOrd="0" destOrd="0" presId="urn:microsoft.com/office/officeart/2008/layout/VerticalCurvedList"/>
    <dgm:cxn modelId="{570AEA7A-93D4-4112-B9F4-015F7F2C8AD6}" type="presParOf" srcId="{24ACE403-0D44-43C5-9458-E97DE7EEE8E2}" destId="{FD2EA103-D3E5-425D-AD71-8040E1161142}" srcOrd="3" destOrd="0" presId="urn:microsoft.com/office/officeart/2008/layout/VerticalCurvedList"/>
    <dgm:cxn modelId="{024B7B06-0ADC-492C-AE3E-947BEB17223B}" type="presParOf" srcId="{24ACE403-0D44-43C5-9458-E97DE7EEE8E2}" destId="{9570BDE8-0813-46A4-8E3F-13F1BCA5FBE8}" srcOrd="4" destOrd="0" presId="urn:microsoft.com/office/officeart/2008/layout/VerticalCurvedList"/>
    <dgm:cxn modelId="{D0FCB2C5-7C7F-4C5F-96E0-0A51C4C91669}" type="presParOf" srcId="{9570BDE8-0813-46A4-8E3F-13F1BCA5FBE8}" destId="{0EE91027-058C-4B23-B113-4D18F9286898}" srcOrd="0" destOrd="0" presId="urn:microsoft.com/office/officeart/2008/layout/VerticalCurvedList"/>
    <dgm:cxn modelId="{E7741793-FBF9-461D-8713-F756FF050D9D}" type="presParOf" srcId="{24ACE403-0D44-43C5-9458-E97DE7EEE8E2}" destId="{996BB658-5BA6-4CB0-925E-510985EC022B}" srcOrd="5" destOrd="0" presId="urn:microsoft.com/office/officeart/2008/layout/VerticalCurvedList"/>
    <dgm:cxn modelId="{F8790DF7-2FD7-4826-B45D-EA9CA52B4AB5}" type="presParOf" srcId="{24ACE403-0D44-43C5-9458-E97DE7EEE8E2}" destId="{8FF96A26-9140-448A-8964-218F1B331D1C}" srcOrd="6" destOrd="0" presId="urn:microsoft.com/office/officeart/2008/layout/VerticalCurvedList"/>
    <dgm:cxn modelId="{F13191ED-3DD6-4A0D-B6E4-B7F8671DFB09}" type="presParOf" srcId="{8FF96A26-9140-448A-8964-218F1B331D1C}" destId="{BD63B0AC-1D0D-4B44-B6B1-387FD2DA1BDC}" srcOrd="0" destOrd="0" presId="urn:microsoft.com/office/officeart/2008/layout/VerticalCurvedList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2A9740-48FF-4704-A3E7-820B9B796C14}" type="doc">
      <dgm:prSet loTypeId="urn:microsoft.com/office/officeart/2005/8/layout/funnel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6E9DA49-1A70-43CA-95E1-50F601247805}">
      <dgm:prSet phldrT="[Текст]"/>
      <dgm:spPr/>
      <dgm:t>
        <a:bodyPr/>
        <a:lstStyle/>
        <a:p>
          <a:r>
            <a:rPr lang="ru-RU" dirty="0" smtClean="0"/>
            <a:t>8 и 9 </a:t>
          </a:r>
          <a:r>
            <a:rPr lang="ru-RU" dirty="0" err="1" smtClean="0"/>
            <a:t>кл</a:t>
          </a:r>
          <a:r>
            <a:rPr lang="ru-RU" dirty="0" smtClean="0"/>
            <a:t> – ПУ → ОГЭ</a:t>
          </a:r>
          <a:endParaRPr lang="ru-RU" dirty="0"/>
        </a:p>
      </dgm:t>
    </dgm:pt>
    <dgm:pt modelId="{4899AA91-0908-4C81-BC45-7006F89CF29D}" type="parTrans" cxnId="{04BB7A48-2CF4-4207-A514-F469302186A4}">
      <dgm:prSet/>
      <dgm:spPr/>
      <dgm:t>
        <a:bodyPr/>
        <a:lstStyle/>
        <a:p>
          <a:endParaRPr lang="ru-RU"/>
        </a:p>
      </dgm:t>
    </dgm:pt>
    <dgm:pt modelId="{A09B8C92-215F-443D-904A-29AB6DD18FFB}" type="sibTrans" cxnId="{04BB7A48-2CF4-4207-A514-F469302186A4}">
      <dgm:prSet/>
      <dgm:spPr/>
      <dgm:t>
        <a:bodyPr/>
        <a:lstStyle/>
        <a:p>
          <a:endParaRPr lang="ru-RU"/>
        </a:p>
      </dgm:t>
    </dgm:pt>
    <dgm:pt modelId="{C80A8C56-9A6D-4120-AB5E-0F8684FBAE4A}">
      <dgm:prSet phldrT="[Текст]"/>
      <dgm:spPr/>
      <dgm:t>
        <a:bodyPr/>
        <a:lstStyle/>
        <a:p>
          <a:r>
            <a:rPr lang="ru-RU" dirty="0" smtClean="0"/>
            <a:t>6 - 7 </a:t>
          </a:r>
          <a:r>
            <a:rPr lang="ru-RU" dirty="0" err="1" smtClean="0"/>
            <a:t>кл</a:t>
          </a:r>
          <a:r>
            <a:rPr lang="ru-RU" dirty="0" smtClean="0"/>
            <a:t> – Проба через спецкурсы</a:t>
          </a:r>
          <a:endParaRPr lang="ru-RU" dirty="0"/>
        </a:p>
      </dgm:t>
    </dgm:pt>
    <dgm:pt modelId="{A0DD3AFF-9406-477E-A3A0-7FF69AD42809}" type="parTrans" cxnId="{7826CE65-75D9-4335-ADFB-6B806BEBD01D}">
      <dgm:prSet/>
      <dgm:spPr/>
      <dgm:t>
        <a:bodyPr/>
        <a:lstStyle/>
        <a:p>
          <a:endParaRPr lang="ru-RU"/>
        </a:p>
      </dgm:t>
    </dgm:pt>
    <dgm:pt modelId="{EA3F6AD7-6074-4287-B6EA-8592BBE53F52}" type="sibTrans" cxnId="{7826CE65-75D9-4335-ADFB-6B806BEBD01D}">
      <dgm:prSet/>
      <dgm:spPr/>
      <dgm:t>
        <a:bodyPr/>
        <a:lstStyle/>
        <a:p>
          <a:endParaRPr lang="ru-RU"/>
        </a:p>
      </dgm:t>
    </dgm:pt>
    <dgm:pt modelId="{33C1C85C-AEF0-4FF7-8A91-FF290B256AAC}">
      <dgm:prSet phldrT="[Текст]"/>
      <dgm:spPr/>
      <dgm:t>
        <a:bodyPr/>
        <a:lstStyle/>
        <a:p>
          <a:r>
            <a:rPr lang="ru-RU" dirty="0" smtClean="0"/>
            <a:t>5 </a:t>
          </a:r>
          <a:r>
            <a:rPr lang="ru-RU" dirty="0" err="1" smtClean="0"/>
            <a:t>кл</a:t>
          </a:r>
          <a:r>
            <a:rPr lang="ru-RU" dirty="0" smtClean="0"/>
            <a:t> - РПП</a:t>
          </a:r>
          <a:endParaRPr lang="ru-RU" dirty="0"/>
        </a:p>
      </dgm:t>
    </dgm:pt>
    <dgm:pt modelId="{3D3E1FD2-C8DD-46B4-B449-F83E25A0BAF1}" type="parTrans" cxnId="{59CEA26E-4217-4380-BC0A-0352F698684D}">
      <dgm:prSet/>
      <dgm:spPr/>
      <dgm:t>
        <a:bodyPr/>
        <a:lstStyle/>
        <a:p>
          <a:endParaRPr lang="ru-RU"/>
        </a:p>
      </dgm:t>
    </dgm:pt>
    <dgm:pt modelId="{A6F1EF3A-095F-4822-8F40-FF36DB2C0DA3}" type="sibTrans" cxnId="{59CEA26E-4217-4380-BC0A-0352F698684D}">
      <dgm:prSet/>
      <dgm:spPr/>
      <dgm:t>
        <a:bodyPr/>
        <a:lstStyle/>
        <a:p>
          <a:endParaRPr lang="ru-RU"/>
        </a:p>
      </dgm:t>
    </dgm:pt>
    <dgm:pt modelId="{4DFDA49B-5378-4951-B66B-B92F7BFD7AC8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Определение профильной траектории</a:t>
          </a:r>
          <a:endParaRPr lang="ru-RU" b="1" dirty="0">
            <a:solidFill>
              <a:srgbClr val="FF0000"/>
            </a:solidFill>
          </a:endParaRPr>
        </a:p>
      </dgm:t>
    </dgm:pt>
    <dgm:pt modelId="{9C1075AE-9BCF-40FB-8C7F-5051C1EE29FF}" type="parTrans" cxnId="{F41BB703-8FB3-4E4E-900C-263149D463DB}">
      <dgm:prSet/>
      <dgm:spPr/>
      <dgm:t>
        <a:bodyPr/>
        <a:lstStyle/>
        <a:p>
          <a:endParaRPr lang="ru-RU"/>
        </a:p>
      </dgm:t>
    </dgm:pt>
    <dgm:pt modelId="{FABF123E-4992-4C50-9BE3-A353799FEC63}" type="sibTrans" cxnId="{F41BB703-8FB3-4E4E-900C-263149D463DB}">
      <dgm:prSet/>
      <dgm:spPr/>
      <dgm:t>
        <a:bodyPr/>
        <a:lstStyle/>
        <a:p>
          <a:endParaRPr lang="ru-RU"/>
        </a:p>
      </dgm:t>
    </dgm:pt>
    <dgm:pt modelId="{A1F4DDB7-D75C-451D-85BD-FC9A277E8DBB}" type="pres">
      <dgm:prSet presAssocID="{5E2A9740-48FF-4704-A3E7-820B9B796C1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44E9F5-B70F-4106-B2D7-AD3CC4D5EB48}" type="pres">
      <dgm:prSet presAssocID="{5E2A9740-48FF-4704-A3E7-820B9B796C14}" presName="ellipse" presStyleLbl="trBgShp" presStyleIdx="0" presStyleCnt="1" custFlipVert="0" custFlipHor="1" custScaleX="4452" custScaleY="7100" custLinFactY="-12980" custLinFactNeighborX="-95416" custLinFactNeighborY="-100000"/>
      <dgm:spPr/>
    </dgm:pt>
    <dgm:pt modelId="{77EE3CFA-EE9D-465E-83E3-A8C1E2A38758}" type="pres">
      <dgm:prSet presAssocID="{5E2A9740-48FF-4704-A3E7-820B9B796C14}" presName="arrow1" presStyleLbl="fgShp" presStyleIdx="0" presStyleCnt="1"/>
      <dgm:spPr/>
    </dgm:pt>
    <dgm:pt modelId="{60A7026F-FBC1-40E8-AA7E-7D754134FB2C}" type="pres">
      <dgm:prSet presAssocID="{5E2A9740-48FF-4704-A3E7-820B9B796C14}" presName="rectangle" presStyleLbl="revTx" presStyleIdx="0" presStyleCnt="1" custScaleX="126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3FB06-7EC2-44C2-98FE-1C77401C919C}" type="pres">
      <dgm:prSet presAssocID="{C80A8C56-9A6D-4120-AB5E-0F8684FBAE4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3181B-BD98-4BF5-BC0F-A5785C5C00B3}" type="pres">
      <dgm:prSet presAssocID="{33C1C85C-AEF0-4FF7-8A91-FF290B256AAC}" presName="item2" presStyleLbl="node1" presStyleIdx="1" presStyleCnt="3" custScaleX="139286" custScaleY="114042" custLinFactNeighborX="-14060" custLinFactNeighborY="-10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EE5D0-40BF-46BE-A839-BFE38D13092D}" type="pres">
      <dgm:prSet presAssocID="{4DFDA49B-5378-4951-B66B-B92F7BFD7AC8}" presName="item3" presStyleLbl="node1" presStyleIdx="2" presStyleCnt="3" custScaleX="129189" custScaleY="111700" custLinFactNeighborX="28120" custLinFactNeighborY="-2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3791B-F5C9-4F7E-ABE5-E9AAA8497AC0}" type="pres">
      <dgm:prSet presAssocID="{5E2A9740-48FF-4704-A3E7-820B9B796C14}" presName="funnel" presStyleLbl="trAlignAcc1" presStyleIdx="0" presStyleCnt="1" custScaleX="129249" custScaleY="91327" custLinFactNeighborX="-410" custLinFactNeighborY="-12839"/>
      <dgm:spPr>
        <a:ln>
          <a:solidFill>
            <a:srgbClr val="00B050"/>
          </a:solidFill>
        </a:ln>
      </dgm:spPr>
    </dgm:pt>
  </dgm:ptLst>
  <dgm:cxnLst>
    <dgm:cxn modelId="{7826CE65-75D9-4335-ADFB-6B806BEBD01D}" srcId="{5E2A9740-48FF-4704-A3E7-820B9B796C14}" destId="{C80A8C56-9A6D-4120-AB5E-0F8684FBAE4A}" srcOrd="1" destOrd="0" parTransId="{A0DD3AFF-9406-477E-A3A0-7FF69AD42809}" sibTransId="{EA3F6AD7-6074-4287-B6EA-8592BBE53F52}"/>
    <dgm:cxn modelId="{59CEA26E-4217-4380-BC0A-0352F698684D}" srcId="{5E2A9740-48FF-4704-A3E7-820B9B796C14}" destId="{33C1C85C-AEF0-4FF7-8A91-FF290B256AAC}" srcOrd="2" destOrd="0" parTransId="{3D3E1FD2-C8DD-46B4-B449-F83E25A0BAF1}" sibTransId="{A6F1EF3A-095F-4822-8F40-FF36DB2C0DA3}"/>
    <dgm:cxn modelId="{F41BB703-8FB3-4E4E-900C-263149D463DB}" srcId="{5E2A9740-48FF-4704-A3E7-820B9B796C14}" destId="{4DFDA49B-5378-4951-B66B-B92F7BFD7AC8}" srcOrd="3" destOrd="0" parTransId="{9C1075AE-9BCF-40FB-8C7F-5051C1EE29FF}" sibTransId="{FABF123E-4992-4C50-9BE3-A353799FEC63}"/>
    <dgm:cxn modelId="{4737C386-216B-42B9-BCA0-02BBBD91380B}" type="presOf" srcId="{76E9DA49-1A70-43CA-95E1-50F601247805}" destId="{139EE5D0-40BF-46BE-A839-BFE38D13092D}" srcOrd="0" destOrd="0" presId="urn:microsoft.com/office/officeart/2005/8/layout/funnel1"/>
    <dgm:cxn modelId="{46C09117-34DC-409A-A297-4057796F687D}" type="presOf" srcId="{C80A8C56-9A6D-4120-AB5E-0F8684FBAE4A}" destId="{3A33181B-BD98-4BF5-BC0F-A5785C5C00B3}" srcOrd="0" destOrd="0" presId="urn:microsoft.com/office/officeart/2005/8/layout/funnel1"/>
    <dgm:cxn modelId="{DA6093CF-3EC8-4C1F-9718-DE3081632E14}" type="presOf" srcId="{33C1C85C-AEF0-4FF7-8A91-FF290B256AAC}" destId="{4CB3FB06-7EC2-44C2-98FE-1C77401C919C}" srcOrd="0" destOrd="0" presId="urn:microsoft.com/office/officeart/2005/8/layout/funnel1"/>
    <dgm:cxn modelId="{268EB235-59FB-4A7E-B0B1-4C941C06B9EE}" type="presOf" srcId="{4DFDA49B-5378-4951-B66B-B92F7BFD7AC8}" destId="{60A7026F-FBC1-40E8-AA7E-7D754134FB2C}" srcOrd="0" destOrd="0" presId="urn:microsoft.com/office/officeart/2005/8/layout/funnel1"/>
    <dgm:cxn modelId="{04BB7A48-2CF4-4207-A514-F469302186A4}" srcId="{5E2A9740-48FF-4704-A3E7-820B9B796C14}" destId="{76E9DA49-1A70-43CA-95E1-50F601247805}" srcOrd="0" destOrd="0" parTransId="{4899AA91-0908-4C81-BC45-7006F89CF29D}" sibTransId="{A09B8C92-215F-443D-904A-29AB6DD18FFB}"/>
    <dgm:cxn modelId="{631FCABD-4422-4E7E-BF7A-26A9BC77697A}" type="presOf" srcId="{5E2A9740-48FF-4704-A3E7-820B9B796C14}" destId="{A1F4DDB7-D75C-451D-85BD-FC9A277E8DBB}" srcOrd="0" destOrd="0" presId="urn:microsoft.com/office/officeart/2005/8/layout/funnel1"/>
    <dgm:cxn modelId="{9EA09B3A-DD47-4433-9FF7-B2703BA477A5}" type="presParOf" srcId="{A1F4DDB7-D75C-451D-85BD-FC9A277E8DBB}" destId="{3944E9F5-B70F-4106-B2D7-AD3CC4D5EB48}" srcOrd="0" destOrd="0" presId="urn:microsoft.com/office/officeart/2005/8/layout/funnel1"/>
    <dgm:cxn modelId="{D81D271A-405E-498E-AB8C-A824C036AB3B}" type="presParOf" srcId="{A1F4DDB7-D75C-451D-85BD-FC9A277E8DBB}" destId="{77EE3CFA-EE9D-465E-83E3-A8C1E2A38758}" srcOrd="1" destOrd="0" presId="urn:microsoft.com/office/officeart/2005/8/layout/funnel1"/>
    <dgm:cxn modelId="{2FC6C573-C139-444C-8324-1CAB9B1104E0}" type="presParOf" srcId="{A1F4DDB7-D75C-451D-85BD-FC9A277E8DBB}" destId="{60A7026F-FBC1-40E8-AA7E-7D754134FB2C}" srcOrd="2" destOrd="0" presId="urn:microsoft.com/office/officeart/2005/8/layout/funnel1"/>
    <dgm:cxn modelId="{14F55AEC-F423-420E-AA5C-640FA8E2F131}" type="presParOf" srcId="{A1F4DDB7-D75C-451D-85BD-FC9A277E8DBB}" destId="{4CB3FB06-7EC2-44C2-98FE-1C77401C919C}" srcOrd="3" destOrd="0" presId="urn:microsoft.com/office/officeart/2005/8/layout/funnel1"/>
    <dgm:cxn modelId="{506E3D13-6D19-40A8-AB78-2408E5F822BD}" type="presParOf" srcId="{A1F4DDB7-D75C-451D-85BD-FC9A277E8DBB}" destId="{3A33181B-BD98-4BF5-BC0F-A5785C5C00B3}" srcOrd="4" destOrd="0" presId="urn:microsoft.com/office/officeart/2005/8/layout/funnel1"/>
    <dgm:cxn modelId="{C8DF85A0-A68A-490A-88E2-58055D59232F}" type="presParOf" srcId="{A1F4DDB7-D75C-451D-85BD-FC9A277E8DBB}" destId="{139EE5D0-40BF-46BE-A839-BFE38D13092D}" srcOrd="5" destOrd="0" presId="urn:microsoft.com/office/officeart/2005/8/layout/funnel1"/>
    <dgm:cxn modelId="{319717ED-71F6-4AF9-A1CD-BC00A0C8E5D8}" type="presParOf" srcId="{A1F4DDB7-D75C-451D-85BD-FC9A277E8DBB}" destId="{4093791B-F5C9-4F7E-ABE5-E9AAA8497AC0}" srcOrd="6" destOrd="0" presId="urn:microsoft.com/office/officeart/2005/8/layout/funne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1862E-6431-4AD1-9215-C342DC290E02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15B00E9-ABCA-46CA-AB85-78CDBC57F0DB}">
      <dgm:prSet phldrT="[Текст]"/>
      <dgm:spPr/>
      <dgm:t>
        <a:bodyPr/>
        <a:lstStyle/>
        <a:p>
          <a:r>
            <a:rPr lang="en-US" dirty="0"/>
            <a:t>STEM</a:t>
          </a:r>
          <a:r>
            <a:rPr lang="ru-RU" dirty="0"/>
            <a:t> – </a:t>
          </a:r>
          <a:r>
            <a:rPr lang="ru-RU" b="0" i="0" dirty="0"/>
            <a:t>естественные науки + математика</a:t>
          </a:r>
          <a:endParaRPr lang="ru-RU" dirty="0"/>
        </a:p>
      </dgm:t>
    </dgm:pt>
    <dgm:pt modelId="{D3A410E8-86CA-4CC0-83C2-8EBBEA09C323}" type="parTrans" cxnId="{222CA3DA-0E7C-48B0-BBB2-7F232ECAA3AA}">
      <dgm:prSet/>
      <dgm:spPr/>
      <dgm:t>
        <a:bodyPr/>
        <a:lstStyle/>
        <a:p>
          <a:endParaRPr lang="ru-RU"/>
        </a:p>
      </dgm:t>
    </dgm:pt>
    <dgm:pt modelId="{B8EB5067-BD02-4D54-87A7-3412FE44082D}" type="sibTrans" cxnId="{222CA3DA-0E7C-48B0-BBB2-7F232ECAA3AA}">
      <dgm:prSet/>
      <dgm:spPr/>
      <dgm:t>
        <a:bodyPr/>
        <a:lstStyle/>
        <a:p>
          <a:endParaRPr lang="ru-RU"/>
        </a:p>
      </dgm:t>
    </dgm:pt>
    <dgm:pt modelId="{BCD0C20D-A103-44C8-8C54-3C7E3D786EA9}">
      <dgm:prSet phldrT="[Текст]"/>
      <dgm:spPr/>
      <dgm:t>
        <a:bodyPr/>
        <a:lstStyle/>
        <a:p>
          <a:r>
            <a:rPr lang="ru-RU" dirty="0"/>
            <a:t>ТРИЗ - теория решения изобретательских задач </a:t>
          </a:r>
        </a:p>
      </dgm:t>
    </dgm:pt>
    <dgm:pt modelId="{68E240A0-4B00-490E-8280-E5F769F86F27}" type="parTrans" cxnId="{DACC6C45-5D80-4CBA-8E3A-AA15D67E39D8}">
      <dgm:prSet/>
      <dgm:spPr/>
      <dgm:t>
        <a:bodyPr/>
        <a:lstStyle/>
        <a:p>
          <a:endParaRPr lang="ru-RU"/>
        </a:p>
      </dgm:t>
    </dgm:pt>
    <dgm:pt modelId="{D86C7528-CDC8-4CB2-AEF5-D58471436D2A}" type="sibTrans" cxnId="{DACC6C45-5D80-4CBA-8E3A-AA15D67E39D8}">
      <dgm:prSet/>
      <dgm:spPr/>
      <dgm:t>
        <a:bodyPr/>
        <a:lstStyle/>
        <a:p>
          <a:endParaRPr lang="ru-RU"/>
        </a:p>
      </dgm:t>
    </dgm:pt>
    <dgm:pt modelId="{212FBC5B-F6D9-4B4C-8639-34C66C6871F0}">
      <dgm:prSet phldrT="[Текст]"/>
      <dgm:spPr/>
      <dgm:t>
        <a:bodyPr/>
        <a:lstStyle/>
        <a:p>
          <a:r>
            <a:rPr lang="ru-RU" b="0" dirty="0"/>
            <a:t>Математический тренажер </a:t>
          </a:r>
        </a:p>
      </dgm:t>
    </dgm:pt>
    <dgm:pt modelId="{E4BAF3FB-DFED-46B2-A7F6-DD3A1D274163}" type="parTrans" cxnId="{4EE28D4F-F6A1-4D55-95A4-3AF7C6BDB3E9}">
      <dgm:prSet/>
      <dgm:spPr/>
      <dgm:t>
        <a:bodyPr/>
        <a:lstStyle/>
        <a:p>
          <a:endParaRPr lang="ru-RU"/>
        </a:p>
      </dgm:t>
    </dgm:pt>
    <dgm:pt modelId="{445EF2B2-2906-41F7-A379-7DD1ACA30208}" type="sibTrans" cxnId="{4EE28D4F-F6A1-4D55-95A4-3AF7C6BDB3E9}">
      <dgm:prSet/>
      <dgm:spPr/>
      <dgm:t>
        <a:bodyPr/>
        <a:lstStyle/>
        <a:p>
          <a:endParaRPr lang="ru-RU"/>
        </a:p>
      </dgm:t>
    </dgm:pt>
    <dgm:pt modelId="{FFBCE804-EF5D-407E-97AB-F88BFF5E6785}" type="pres">
      <dgm:prSet presAssocID="{8881862E-6431-4AD1-9215-C342DC290E0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77B4DF-8266-48BD-9E94-772077BD9F3A}" type="pres">
      <dgm:prSet presAssocID="{115B00E9-ABCA-46CA-AB85-78CDBC57F0DB}" presName="composite" presStyleCnt="0"/>
      <dgm:spPr/>
    </dgm:pt>
    <dgm:pt modelId="{BE02F5A2-B651-413B-B59B-623A1D398088}" type="pres">
      <dgm:prSet presAssocID="{115B00E9-ABCA-46CA-AB85-78CDBC57F0D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5934F7A0-8E5C-43E0-A4F7-37718B366950}" type="pres">
      <dgm:prSet presAssocID="{115B00E9-ABCA-46CA-AB85-78CDBC57F0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420A3-22E4-450F-AA91-28F7C736B8FC}" type="pres">
      <dgm:prSet presAssocID="{B8EB5067-BD02-4D54-87A7-3412FE44082D}" presName="spacing" presStyleCnt="0"/>
      <dgm:spPr/>
    </dgm:pt>
    <dgm:pt modelId="{91E76E84-5359-40A1-A52E-BC1BADA43502}" type="pres">
      <dgm:prSet presAssocID="{BCD0C20D-A103-44C8-8C54-3C7E3D786EA9}" presName="composite" presStyleCnt="0"/>
      <dgm:spPr/>
    </dgm:pt>
    <dgm:pt modelId="{2E606955-653B-4615-A260-CCDD2870ADA2}" type="pres">
      <dgm:prSet presAssocID="{BCD0C20D-A103-44C8-8C54-3C7E3D786EA9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95000" r="-95000"/>
          </a:stretch>
        </a:blipFill>
      </dgm:spPr>
    </dgm:pt>
    <dgm:pt modelId="{75AD59E6-9BA3-4BC3-974F-71ED97E57A99}" type="pres">
      <dgm:prSet presAssocID="{BCD0C20D-A103-44C8-8C54-3C7E3D786EA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109E-BDD0-42CD-92F8-F36EDFB13BA6}" type="pres">
      <dgm:prSet presAssocID="{D86C7528-CDC8-4CB2-AEF5-D58471436D2A}" presName="spacing" presStyleCnt="0"/>
      <dgm:spPr/>
    </dgm:pt>
    <dgm:pt modelId="{569E73F8-2C6A-485F-9251-0C9943E64F70}" type="pres">
      <dgm:prSet presAssocID="{212FBC5B-F6D9-4B4C-8639-34C66C6871F0}" presName="composite" presStyleCnt="0"/>
      <dgm:spPr/>
    </dgm:pt>
    <dgm:pt modelId="{52E8372D-8D10-4ECD-A5FC-AA34D3114C6C}" type="pres">
      <dgm:prSet presAssocID="{212FBC5B-F6D9-4B4C-8639-34C66C6871F0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</dgm:spPr>
    </dgm:pt>
    <dgm:pt modelId="{676CE53D-8739-4AA0-9F7E-B93B027E220E}" type="pres">
      <dgm:prSet presAssocID="{212FBC5B-F6D9-4B4C-8639-34C66C6871F0}" presName="txShp" presStyleLbl="node1" presStyleIdx="2" presStyleCnt="3" custLinFactNeighborX="-121" custLinFactNeighborY="2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9FBD4-259D-4C08-AA94-91D3B2A9C7D2}" type="presOf" srcId="{115B00E9-ABCA-46CA-AB85-78CDBC57F0DB}" destId="{5934F7A0-8E5C-43E0-A4F7-37718B366950}" srcOrd="0" destOrd="0" presId="urn:microsoft.com/office/officeart/2005/8/layout/vList3#1"/>
    <dgm:cxn modelId="{923C8631-FB31-435D-9323-4F51F26581A3}" type="presOf" srcId="{BCD0C20D-A103-44C8-8C54-3C7E3D786EA9}" destId="{75AD59E6-9BA3-4BC3-974F-71ED97E57A99}" srcOrd="0" destOrd="0" presId="urn:microsoft.com/office/officeart/2005/8/layout/vList3#1"/>
    <dgm:cxn modelId="{4FD99B58-298E-461A-BDAB-A9B847E0DDC2}" type="presOf" srcId="{8881862E-6431-4AD1-9215-C342DC290E02}" destId="{FFBCE804-EF5D-407E-97AB-F88BFF5E6785}" srcOrd="0" destOrd="0" presId="urn:microsoft.com/office/officeart/2005/8/layout/vList3#1"/>
    <dgm:cxn modelId="{D7FC7A58-8727-4453-9AC4-68573051E223}" type="presOf" srcId="{212FBC5B-F6D9-4B4C-8639-34C66C6871F0}" destId="{676CE53D-8739-4AA0-9F7E-B93B027E220E}" srcOrd="0" destOrd="0" presId="urn:microsoft.com/office/officeart/2005/8/layout/vList3#1"/>
    <dgm:cxn modelId="{DACC6C45-5D80-4CBA-8E3A-AA15D67E39D8}" srcId="{8881862E-6431-4AD1-9215-C342DC290E02}" destId="{BCD0C20D-A103-44C8-8C54-3C7E3D786EA9}" srcOrd="1" destOrd="0" parTransId="{68E240A0-4B00-490E-8280-E5F769F86F27}" sibTransId="{D86C7528-CDC8-4CB2-AEF5-D58471436D2A}"/>
    <dgm:cxn modelId="{4EE28D4F-F6A1-4D55-95A4-3AF7C6BDB3E9}" srcId="{8881862E-6431-4AD1-9215-C342DC290E02}" destId="{212FBC5B-F6D9-4B4C-8639-34C66C6871F0}" srcOrd="2" destOrd="0" parTransId="{E4BAF3FB-DFED-46B2-A7F6-DD3A1D274163}" sibTransId="{445EF2B2-2906-41F7-A379-7DD1ACA30208}"/>
    <dgm:cxn modelId="{222CA3DA-0E7C-48B0-BBB2-7F232ECAA3AA}" srcId="{8881862E-6431-4AD1-9215-C342DC290E02}" destId="{115B00E9-ABCA-46CA-AB85-78CDBC57F0DB}" srcOrd="0" destOrd="0" parTransId="{D3A410E8-86CA-4CC0-83C2-8EBBEA09C323}" sibTransId="{B8EB5067-BD02-4D54-87A7-3412FE44082D}"/>
    <dgm:cxn modelId="{A1ED8B32-F58C-45DE-8F98-A37E2F21746C}" type="presParOf" srcId="{FFBCE804-EF5D-407E-97AB-F88BFF5E6785}" destId="{7177B4DF-8266-48BD-9E94-772077BD9F3A}" srcOrd="0" destOrd="0" presId="urn:microsoft.com/office/officeart/2005/8/layout/vList3#1"/>
    <dgm:cxn modelId="{EBAD1295-78C2-40F1-B44B-494292305C5B}" type="presParOf" srcId="{7177B4DF-8266-48BD-9E94-772077BD9F3A}" destId="{BE02F5A2-B651-413B-B59B-623A1D398088}" srcOrd="0" destOrd="0" presId="urn:microsoft.com/office/officeart/2005/8/layout/vList3#1"/>
    <dgm:cxn modelId="{B0355AC3-232D-4E8D-87ED-D5443E697C34}" type="presParOf" srcId="{7177B4DF-8266-48BD-9E94-772077BD9F3A}" destId="{5934F7A0-8E5C-43E0-A4F7-37718B366950}" srcOrd="1" destOrd="0" presId="urn:microsoft.com/office/officeart/2005/8/layout/vList3#1"/>
    <dgm:cxn modelId="{13A1C26E-784D-4A8C-8AEE-BD5FF42168FA}" type="presParOf" srcId="{FFBCE804-EF5D-407E-97AB-F88BFF5E6785}" destId="{51B420A3-22E4-450F-AA91-28F7C736B8FC}" srcOrd="1" destOrd="0" presId="urn:microsoft.com/office/officeart/2005/8/layout/vList3#1"/>
    <dgm:cxn modelId="{513961A0-19A0-4862-B906-C3D97FE2CFE2}" type="presParOf" srcId="{FFBCE804-EF5D-407E-97AB-F88BFF5E6785}" destId="{91E76E84-5359-40A1-A52E-BC1BADA43502}" srcOrd="2" destOrd="0" presId="urn:microsoft.com/office/officeart/2005/8/layout/vList3#1"/>
    <dgm:cxn modelId="{82A398FA-C29B-4C7B-92C3-C4F0B7F45456}" type="presParOf" srcId="{91E76E84-5359-40A1-A52E-BC1BADA43502}" destId="{2E606955-653B-4615-A260-CCDD2870ADA2}" srcOrd="0" destOrd="0" presId="urn:microsoft.com/office/officeart/2005/8/layout/vList3#1"/>
    <dgm:cxn modelId="{06566E31-AC2D-4879-B009-C7A7130934FE}" type="presParOf" srcId="{91E76E84-5359-40A1-A52E-BC1BADA43502}" destId="{75AD59E6-9BA3-4BC3-974F-71ED97E57A99}" srcOrd="1" destOrd="0" presId="urn:microsoft.com/office/officeart/2005/8/layout/vList3#1"/>
    <dgm:cxn modelId="{5F754264-DA92-46B8-AA10-81A5EF85FAE6}" type="presParOf" srcId="{FFBCE804-EF5D-407E-97AB-F88BFF5E6785}" destId="{E4A5109E-BDD0-42CD-92F8-F36EDFB13BA6}" srcOrd="3" destOrd="0" presId="urn:microsoft.com/office/officeart/2005/8/layout/vList3#1"/>
    <dgm:cxn modelId="{99228AAB-7DFB-4E0F-83D6-EDBD00328621}" type="presParOf" srcId="{FFBCE804-EF5D-407E-97AB-F88BFF5E6785}" destId="{569E73F8-2C6A-485F-9251-0C9943E64F70}" srcOrd="4" destOrd="0" presId="urn:microsoft.com/office/officeart/2005/8/layout/vList3#1"/>
    <dgm:cxn modelId="{D624DE5C-0B0D-40F6-A9B5-155BEAF9C1EB}" type="presParOf" srcId="{569E73F8-2C6A-485F-9251-0C9943E64F70}" destId="{52E8372D-8D10-4ECD-A5FC-AA34D3114C6C}" srcOrd="0" destOrd="0" presId="urn:microsoft.com/office/officeart/2005/8/layout/vList3#1"/>
    <dgm:cxn modelId="{ECA7BD85-0177-42AE-8F7B-F394504EC2FB}" type="presParOf" srcId="{569E73F8-2C6A-485F-9251-0C9943E64F70}" destId="{676CE53D-8739-4AA0-9F7E-B93B027E220E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8F4D14-3DFD-4B5B-B336-B2EC5D76F7A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A2C1CB9-97DF-49D5-AE33-1D44DBE1017D}">
      <dgm:prSet phldrT="[Текст]" custT="1"/>
      <dgm:spPr/>
      <dgm:t>
        <a:bodyPr/>
        <a:lstStyle/>
        <a:p>
          <a:r>
            <a:rPr lang="ru-RU" sz="900" b="1" dirty="0"/>
            <a:t>Мероприятие 1</a:t>
          </a:r>
        </a:p>
      </dgm:t>
    </dgm:pt>
    <dgm:pt modelId="{A8F41DAB-A57D-4CD1-B1B9-021BA55E4FD0}" type="parTrans" cxnId="{62A033A1-881A-447B-95DC-592887F4C3E1}">
      <dgm:prSet/>
      <dgm:spPr/>
      <dgm:t>
        <a:bodyPr/>
        <a:lstStyle/>
        <a:p>
          <a:endParaRPr lang="ru-RU"/>
        </a:p>
      </dgm:t>
    </dgm:pt>
    <dgm:pt modelId="{F23240DE-6B7D-4B24-8D91-B89536CEAB25}" type="sibTrans" cxnId="{62A033A1-881A-447B-95DC-592887F4C3E1}">
      <dgm:prSet/>
      <dgm:spPr/>
      <dgm:t>
        <a:bodyPr/>
        <a:lstStyle/>
        <a:p>
          <a:endParaRPr lang="ru-RU"/>
        </a:p>
      </dgm:t>
    </dgm:pt>
    <dgm:pt modelId="{714F09D5-F916-4DC9-9183-596BA6CC013D}">
      <dgm:prSet phldrT="[Текст]"/>
      <dgm:spPr/>
      <dgm:t>
        <a:bodyPr/>
        <a:lstStyle/>
        <a:p>
          <a:r>
            <a:rPr lang="ru-RU" dirty="0"/>
            <a:t>Педагогический выезд</a:t>
          </a:r>
        </a:p>
      </dgm:t>
    </dgm:pt>
    <dgm:pt modelId="{D7A36E68-F64C-4D9E-909A-B1F807422258}" type="parTrans" cxnId="{534809BA-E7BD-4FD4-B85A-D8EC9CAAFB01}">
      <dgm:prSet/>
      <dgm:spPr/>
      <dgm:t>
        <a:bodyPr/>
        <a:lstStyle/>
        <a:p>
          <a:endParaRPr lang="ru-RU"/>
        </a:p>
      </dgm:t>
    </dgm:pt>
    <dgm:pt modelId="{8A107A8D-6882-4212-8A5C-B80E126244B4}" type="sibTrans" cxnId="{534809BA-E7BD-4FD4-B85A-D8EC9CAAFB01}">
      <dgm:prSet/>
      <dgm:spPr/>
      <dgm:t>
        <a:bodyPr/>
        <a:lstStyle/>
        <a:p>
          <a:endParaRPr lang="ru-RU"/>
        </a:p>
      </dgm:t>
    </dgm:pt>
    <dgm:pt modelId="{023C824F-C020-44BF-8083-DD4FCAE180CD}">
      <dgm:prSet phldrT="[Текст]"/>
      <dgm:spPr/>
      <dgm:t>
        <a:bodyPr/>
        <a:lstStyle/>
        <a:p>
          <a:r>
            <a:rPr lang="ru-RU" b="1" dirty="0"/>
            <a:t>Мероприятие 2</a:t>
          </a:r>
          <a:endParaRPr lang="ru-RU" dirty="0"/>
        </a:p>
      </dgm:t>
    </dgm:pt>
    <dgm:pt modelId="{2B849AED-C141-48A9-8F4D-82F898B75F2A}" type="parTrans" cxnId="{8DB2258B-0DB7-4F5A-9A13-16F928DA4182}">
      <dgm:prSet/>
      <dgm:spPr/>
      <dgm:t>
        <a:bodyPr/>
        <a:lstStyle/>
        <a:p>
          <a:endParaRPr lang="ru-RU"/>
        </a:p>
      </dgm:t>
    </dgm:pt>
    <dgm:pt modelId="{2575D29B-1FD3-40B3-8EC4-5D14C22BA5AF}" type="sibTrans" cxnId="{8DB2258B-0DB7-4F5A-9A13-16F928DA4182}">
      <dgm:prSet/>
      <dgm:spPr/>
      <dgm:t>
        <a:bodyPr/>
        <a:lstStyle/>
        <a:p>
          <a:endParaRPr lang="ru-RU"/>
        </a:p>
      </dgm:t>
    </dgm:pt>
    <dgm:pt modelId="{9B8DA901-2CFF-4A9C-A36C-005235EDA2F0}">
      <dgm:prSet phldrT="[Текст]"/>
      <dgm:spPr/>
      <dgm:t>
        <a:bodyPr/>
        <a:lstStyle/>
        <a:p>
          <a:r>
            <a:rPr lang="ru-RU" dirty="0"/>
            <a:t>Ярмарка</a:t>
          </a:r>
        </a:p>
      </dgm:t>
    </dgm:pt>
    <dgm:pt modelId="{6ABD0E5F-E1DB-43D5-8A3B-C39B4CF58ADB}" type="parTrans" cxnId="{7D3113A6-9286-47D7-B356-7F4D85E6CBC3}">
      <dgm:prSet/>
      <dgm:spPr/>
      <dgm:t>
        <a:bodyPr/>
        <a:lstStyle/>
        <a:p>
          <a:endParaRPr lang="ru-RU"/>
        </a:p>
      </dgm:t>
    </dgm:pt>
    <dgm:pt modelId="{2E685133-71A3-4B00-AE8B-E74526C9D386}" type="sibTrans" cxnId="{7D3113A6-9286-47D7-B356-7F4D85E6CBC3}">
      <dgm:prSet/>
      <dgm:spPr/>
      <dgm:t>
        <a:bodyPr/>
        <a:lstStyle/>
        <a:p>
          <a:endParaRPr lang="ru-RU"/>
        </a:p>
      </dgm:t>
    </dgm:pt>
    <dgm:pt modelId="{60F98BC5-7144-40AC-B06C-0EF32B4DC637}">
      <dgm:prSet phldrT="[Текст]"/>
      <dgm:spPr/>
      <dgm:t>
        <a:bodyPr/>
        <a:lstStyle/>
        <a:p>
          <a:r>
            <a:rPr lang="ru-RU" b="1" dirty="0"/>
            <a:t>Мероприятие 3</a:t>
          </a:r>
          <a:endParaRPr lang="ru-RU" dirty="0"/>
        </a:p>
      </dgm:t>
    </dgm:pt>
    <dgm:pt modelId="{A052C7F5-5326-4061-8437-DC45B9A96DA4}" type="parTrans" cxnId="{5FCCC8B1-12A3-4893-8DFD-9A275E948E74}">
      <dgm:prSet/>
      <dgm:spPr/>
      <dgm:t>
        <a:bodyPr/>
        <a:lstStyle/>
        <a:p>
          <a:endParaRPr lang="ru-RU"/>
        </a:p>
      </dgm:t>
    </dgm:pt>
    <dgm:pt modelId="{28FECBA1-AACC-41E6-AB4E-6C000A7599D3}" type="sibTrans" cxnId="{5FCCC8B1-12A3-4893-8DFD-9A275E948E74}">
      <dgm:prSet/>
      <dgm:spPr/>
      <dgm:t>
        <a:bodyPr/>
        <a:lstStyle/>
        <a:p>
          <a:endParaRPr lang="ru-RU"/>
        </a:p>
      </dgm:t>
    </dgm:pt>
    <dgm:pt modelId="{F24B6E50-5E43-41B1-B593-1100C01187EB}">
      <dgm:prSet phldrT="[Текст]"/>
      <dgm:spPr/>
      <dgm:t>
        <a:bodyPr/>
        <a:lstStyle/>
        <a:p>
          <a:r>
            <a:rPr lang="ru-RU" dirty="0"/>
            <a:t>Проекты</a:t>
          </a:r>
        </a:p>
      </dgm:t>
    </dgm:pt>
    <dgm:pt modelId="{BA7A3315-E5D3-4436-90E5-CEB80DE04465}" type="parTrans" cxnId="{3EB5CC23-2DC6-4BBB-959F-9301DA8C5914}">
      <dgm:prSet/>
      <dgm:spPr/>
      <dgm:t>
        <a:bodyPr/>
        <a:lstStyle/>
        <a:p>
          <a:endParaRPr lang="ru-RU"/>
        </a:p>
      </dgm:t>
    </dgm:pt>
    <dgm:pt modelId="{842F49BD-142F-45EC-9E5F-D6B0D35D0948}" type="sibTrans" cxnId="{3EB5CC23-2DC6-4BBB-959F-9301DA8C5914}">
      <dgm:prSet/>
      <dgm:spPr/>
      <dgm:t>
        <a:bodyPr/>
        <a:lstStyle/>
        <a:p>
          <a:endParaRPr lang="ru-RU"/>
        </a:p>
      </dgm:t>
    </dgm:pt>
    <dgm:pt modelId="{8EA21551-B334-4646-BF2C-EB4EC3ECA3B1}" type="pres">
      <dgm:prSet presAssocID="{E28F4D14-3DFD-4B5B-B336-B2EC5D76F7A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54F9C7-F5FB-4A03-9B25-B9DF96EB8A22}" type="pres">
      <dgm:prSet presAssocID="{E28F4D14-3DFD-4B5B-B336-B2EC5D76F7A4}" presName="cycle" presStyleCnt="0"/>
      <dgm:spPr/>
    </dgm:pt>
    <dgm:pt modelId="{F3F8763B-C01F-476F-9830-86FA98FBD517}" type="pres">
      <dgm:prSet presAssocID="{E28F4D14-3DFD-4B5B-B336-B2EC5D76F7A4}" presName="centerShape" presStyleCnt="0"/>
      <dgm:spPr/>
    </dgm:pt>
    <dgm:pt modelId="{3DD7281B-BE57-4350-B437-6AC7A31F441E}" type="pres">
      <dgm:prSet presAssocID="{E28F4D14-3DFD-4B5B-B336-B2EC5D76F7A4}" presName="connSite" presStyleLbl="node1" presStyleIdx="0" presStyleCnt="4"/>
      <dgm:spPr/>
    </dgm:pt>
    <dgm:pt modelId="{146CC774-C4AD-4F65-B524-70A9FF19A775}" type="pres">
      <dgm:prSet presAssocID="{E28F4D14-3DFD-4B5B-B336-B2EC5D76F7A4}" presName="visible" presStyleLbl="node1" presStyleIdx="0" presStyleCnt="4" custScaleX="332856" custScaleY="207673" custLinFactNeighborX="-97918" custLinFactNeighborY="29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32490A-A8BB-4C2B-A57D-34B8F7F63A4E}" type="pres">
      <dgm:prSet presAssocID="{A8F41DAB-A57D-4CD1-B1B9-021BA55E4FD0}" presName="Name25" presStyleLbl="parChTrans1D1" presStyleIdx="0" presStyleCnt="3"/>
      <dgm:spPr/>
      <dgm:t>
        <a:bodyPr/>
        <a:lstStyle/>
        <a:p>
          <a:endParaRPr lang="ru-RU"/>
        </a:p>
      </dgm:t>
    </dgm:pt>
    <dgm:pt modelId="{474C2EE2-76F1-4E2A-8D12-002116BD1165}" type="pres">
      <dgm:prSet presAssocID="{4A2C1CB9-97DF-49D5-AE33-1D44DBE1017D}" presName="node" presStyleCnt="0"/>
      <dgm:spPr/>
    </dgm:pt>
    <dgm:pt modelId="{85075984-3F1D-4B3F-A84A-24D4D4624FC2}" type="pres">
      <dgm:prSet presAssocID="{4A2C1CB9-97DF-49D5-AE33-1D44DBE1017D}" presName="parentNode" presStyleLbl="node1" presStyleIdx="1" presStyleCnt="4" custLinFactNeighborX="47658" custLinFactNeighborY="30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198C0-4E54-406E-B9A6-E5A8AA928EEC}" type="pres">
      <dgm:prSet presAssocID="{4A2C1CB9-97DF-49D5-AE33-1D44DBE1017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A643A-3BBD-484A-8442-70CFAFFDF2F8}" type="pres">
      <dgm:prSet presAssocID="{2B849AED-C141-48A9-8F4D-82F898B75F2A}" presName="Name25" presStyleLbl="parChTrans1D1" presStyleIdx="1" presStyleCnt="3"/>
      <dgm:spPr/>
      <dgm:t>
        <a:bodyPr/>
        <a:lstStyle/>
        <a:p>
          <a:endParaRPr lang="ru-RU"/>
        </a:p>
      </dgm:t>
    </dgm:pt>
    <dgm:pt modelId="{193C713E-5035-4B6D-A1A8-92B891AFFBF4}" type="pres">
      <dgm:prSet presAssocID="{023C824F-C020-44BF-8083-DD4FCAE180CD}" presName="node" presStyleCnt="0"/>
      <dgm:spPr/>
    </dgm:pt>
    <dgm:pt modelId="{3C1A6A29-6197-416D-A4DA-294505C6779A}" type="pres">
      <dgm:prSet presAssocID="{023C824F-C020-44BF-8083-DD4FCAE180CD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DC8F9-0C50-4F1B-8880-CF032EECC5C1}" type="pres">
      <dgm:prSet presAssocID="{023C824F-C020-44BF-8083-DD4FCAE180C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02315-987E-453E-B10D-05AEC5ABF50C}" type="pres">
      <dgm:prSet presAssocID="{A052C7F5-5326-4061-8437-DC45B9A96DA4}" presName="Name25" presStyleLbl="parChTrans1D1" presStyleIdx="2" presStyleCnt="3"/>
      <dgm:spPr/>
      <dgm:t>
        <a:bodyPr/>
        <a:lstStyle/>
        <a:p>
          <a:endParaRPr lang="ru-RU"/>
        </a:p>
      </dgm:t>
    </dgm:pt>
    <dgm:pt modelId="{3607483D-7230-49F1-935B-7FBD1DD3029C}" type="pres">
      <dgm:prSet presAssocID="{60F98BC5-7144-40AC-B06C-0EF32B4DC637}" presName="node" presStyleCnt="0"/>
      <dgm:spPr/>
    </dgm:pt>
    <dgm:pt modelId="{E677F542-BE79-4E9A-A06F-8C915F422026}" type="pres">
      <dgm:prSet presAssocID="{60F98BC5-7144-40AC-B06C-0EF32B4DC637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46CF4-4B3C-40A2-A61F-9FA397B2B39B}" type="pres">
      <dgm:prSet presAssocID="{60F98BC5-7144-40AC-B06C-0EF32B4DC637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C9FAC5-2186-4FFE-A6AE-C0692BD7919C}" type="presOf" srcId="{9B8DA901-2CFF-4A9C-A36C-005235EDA2F0}" destId="{1A0DC8F9-0C50-4F1B-8880-CF032EECC5C1}" srcOrd="0" destOrd="0" presId="urn:microsoft.com/office/officeart/2005/8/layout/radial2"/>
    <dgm:cxn modelId="{FED99326-CFB7-43EA-8AF2-7425C058CC5A}" type="presOf" srcId="{60F98BC5-7144-40AC-B06C-0EF32B4DC637}" destId="{E677F542-BE79-4E9A-A06F-8C915F422026}" srcOrd="0" destOrd="0" presId="urn:microsoft.com/office/officeart/2005/8/layout/radial2"/>
    <dgm:cxn modelId="{E0F43971-FFDB-483E-9AD2-C0E0DC86B40C}" type="presOf" srcId="{2B849AED-C141-48A9-8F4D-82F898B75F2A}" destId="{65FA643A-3BBD-484A-8442-70CFAFFDF2F8}" srcOrd="0" destOrd="0" presId="urn:microsoft.com/office/officeart/2005/8/layout/radial2"/>
    <dgm:cxn modelId="{45A34CD4-A92D-4D0C-AA51-93ECE38F1CB9}" type="presOf" srcId="{E28F4D14-3DFD-4B5B-B336-B2EC5D76F7A4}" destId="{8EA21551-B334-4646-BF2C-EB4EC3ECA3B1}" srcOrd="0" destOrd="0" presId="urn:microsoft.com/office/officeart/2005/8/layout/radial2"/>
    <dgm:cxn modelId="{69A2E74A-2267-4761-B638-9B2BC4F6BA19}" type="presOf" srcId="{4A2C1CB9-97DF-49D5-AE33-1D44DBE1017D}" destId="{85075984-3F1D-4B3F-A84A-24D4D4624FC2}" srcOrd="0" destOrd="0" presId="urn:microsoft.com/office/officeart/2005/8/layout/radial2"/>
    <dgm:cxn modelId="{B6787EEE-62B1-47AB-A281-1C3B6692C1C2}" type="presOf" srcId="{714F09D5-F916-4DC9-9183-596BA6CC013D}" destId="{55F198C0-4E54-406E-B9A6-E5A8AA928EEC}" srcOrd="0" destOrd="0" presId="urn:microsoft.com/office/officeart/2005/8/layout/radial2"/>
    <dgm:cxn modelId="{3EB5CC23-2DC6-4BBB-959F-9301DA8C5914}" srcId="{60F98BC5-7144-40AC-B06C-0EF32B4DC637}" destId="{F24B6E50-5E43-41B1-B593-1100C01187EB}" srcOrd="0" destOrd="0" parTransId="{BA7A3315-E5D3-4436-90E5-CEB80DE04465}" sibTransId="{842F49BD-142F-45EC-9E5F-D6B0D35D0948}"/>
    <dgm:cxn modelId="{3630DC68-E5B2-4EB9-B957-05147CD652C1}" type="presOf" srcId="{023C824F-C020-44BF-8083-DD4FCAE180CD}" destId="{3C1A6A29-6197-416D-A4DA-294505C6779A}" srcOrd="0" destOrd="0" presId="urn:microsoft.com/office/officeart/2005/8/layout/radial2"/>
    <dgm:cxn modelId="{4E774E95-089C-48C1-8A90-6A55CDEDCF7C}" type="presOf" srcId="{A052C7F5-5326-4061-8437-DC45B9A96DA4}" destId="{B4C02315-987E-453E-B10D-05AEC5ABF50C}" srcOrd="0" destOrd="0" presId="urn:microsoft.com/office/officeart/2005/8/layout/radial2"/>
    <dgm:cxn modelId="{8DB2258B-0DB7-4F5A-9A13-16F928DA4182}" srcId="{E28F4D14-3DFD-4B5B-B336-B2EC5D76F7A4}" destId="{023C824F-C020-44BF-8083-DD4FCAE180CD}" srcOrd="1" destOrd="0" parTransId="{2B849AED-C141-48A9-8F4D-82F898B75F2A}" sibTransId="{2575D29B-1FD3-40B3-8EC4-5D14C22BA5AF}"/>
    <dgm:cxn modelId="{D5D334FE-7E6F-4996-8DF3-CD0D3D5D50AA}" type="presOf" srcId="{A8F41DAB-A57D-4CD1-B1B9-021BA55E4FD0}" destId="{6132490A-A8BB-4C2B-A57D-34B8F7F63A4E}" srcOrd="0" destOrd="0" presId="urn:microsoft.com/office/officeart/2005/8/layout/radial2"/>
    <dgm:cxn modelId="{5FCCC8B1-12A3-4893-8DFD-9A275E948E74}" srcId="{E28F4D14-3DFD-4B5B-B336-B2EC5D76F7A4}" destId="{60F98BC5-7144-40AC-B06C-0EF32B4DC637}" srcOrd="2" destOrd="0" parTransId="{A052C7F5-5326-4061-8437-DC45B9A96DA4}" sibTransId="{28FECBA1-AACC-41E6-AB4E-6C000A7599D3}"/>
    <dgm:cxn modelId="{534809BA-E7BD-4FD4-B85A-D8EC9CAAFB01}" srcId="{4A2C1CB9-97DF-49D5-AE33-1D44DBE1017D}" destId="{714F09D5-F916-4DC9-9183-596BA6CC013D}" srcOrd="0" destOrd="0" parTransId="{D7A36E68-F64C-4D9E-909A-B1F807422258}" sibTransId="{8A107A8D-6882-4212-8A5C-B80E126244B4}"/>
    <dgm:cxn modelId="{A1BA0503-526A-48AF-A485-02C67A6389B5}" type="presOf" srcId="{F24B6E50-5E43-41B1-B593-1100C01187EB}" destId="{E2D46CF4-4B3C-40A2-A61F-9FA397B2B39B}" srcOrd="0" destOrd="0" presId="urn:microsoft.com/office/officeart/2005/8/layout/radial2"/>
    <dgm:cxn modelId="{62A033A1-881A-447B-95DC-592887F4C3E1}" srcId="{E28F4D14-3DFD-4B5B-B336-B2EC5D76F7A4}" destId="{4A2C1CB9-97DF-49D5-AE33-1D44DBE1017D}" srcOrd="0" destOrd="0" parTransId="{A8F41DAB-A57D-4CD1-B1B9-021BA55E4FD0}" sibTransId="{F23240DE-6B7D-4B24-8D91-B89536CEAB25}"/>
    <dgm:cxn modelId="{7D3113A6-9286-47D7-B356-7F4D85E6CBC3}" srcId="{023C824F-C020-44BF-8083-DD4FCAE180CD}" destId="{9B8DA901-2CFF-4A9C-A36C-005235EDA2F0}" srcOrd="0" destOrd="0" parTransId="{6ABD0E5F-E1DB-43D5-8A3B-C39B4CF58ADB}" sibTransId="{2E685133-71A3-4B00-AE8B-E74526C9D386}"/>
    <dgm:cxn modelId="{6DC0B66D-FBFD-424A-9F75-ED7BF14C3DC8}" type="presParOf" srcId="{8EA21551-B334-4646-BF2C-EB4EC3ECA3B1}" destId="{1C54F9C7-F5FB-4A03-9B25-B9DF96EB8A22}" srcOrd="0" destOrd="0" presId="urn:microsoft.com/office/officeart/2005/8/layout/radial2"/>
    <dgm:cxn modelId="{8BD29609-ABEE-4170-9FE7-16EC9016DF54}" type="presParOf" srcId="{1C54F9C7-F5FB-4A03-9B25-B9DF96EB8A22}" destId="{F3F8763B-C01F-476F-9830-86FA98FBD517}" srcOrd="0" destOrd="0" presId="urn:microsoft.com/office/officeart/2005/8/layout/radial2"/>
    <dgm:cxn modelId="{E2B4DCE1-AFD8-47EB-8936-2D5E29F2BD3D}" type="presParOf" srcId="{F3F8763B-C01F-476F-9830-86FA98FBD517}" destId="{3DD7281B-BE57-4350-B437-6AC7A31F441E}" srcOrd="0" destOrd="0" presId="urn:microsoft.com/office/officeart/2005/8/layout/radial2"/>
    <dgm:cxn modelId="{17910CB3-AA44-4378-AADD-9A3D4C9E3CE1}" type="presParOf" srcId="{F3F8763B-C01F-476F-9830-86FA98FBD517}" destId="{146CC774-C4AD-4F65-B524-70A9FF19A775}" srcOrd="1" destOrd="0" presId="urn:microsoft.com/office/officeart/2005/8/layout/radial2"/>
    <dgm:cxn modelId="{9E950CF4-A391-4906-AD22-C80E8C88B0A8}" type="presParOf" srcId="{1C54F9C7-F5FB-4A03-9B25-B9DF96EB8A22}" destId="{6132490A-A8BB-4C2B-A57D-34B8F7F63A4E}" srcOrd="1" destOrd="0" presId="urn:microsoft.com/office/officeart/2005/8/layout/radial2"/>
    <dgm:cxn modelId="{78598E22-780A-4516-B567-5F003567B6B6}" type="presParOf" srcId="{1C54F9C7-F5FB-4A03-9B25-B9DF96EB8A22}" destId="{474C2EE2-76F1-4E2A-8D12-002116BD1165}" srcOrd="2" destOrd="0" presId="urn:microsoft.com/office/officeart/2005/8/layout/radial2"/>
    <dgm:cxn modelId="{BFE08F63-EAC0-4BA8-986C-266A60531075}" type="presParOf" srcId="{474C2EE2-76F1-4E2A-8D12-002116BD1165}" destId="{85075984-3F1D-4B3F-A84A-24D4D4624FC2}" srcOrd="0" destOrd="0" presId="urn:microsoft.com/office/officeart/2005/8/layout/radial2"/>
    <dgm:cxn modelId="{4BA3A2E0-511F-40B4-9DD0-BCD9B4E0B9B2}" type="presParOf" srcId="{474C2EE2-76F1-4E2A-8D12-002116BD1165}" destId="{55F198C0-4E54-406E-B9A6-E5A8AA928EEC}" srcOrd="1" destOrd="0" presId="urn:microsoft.com/office/officeart/2005/8/layout/radial2"/>
    <dgm:cxn modelId="{29716146-B682-4B59-97E6-4FBA9A656ED6}" type="presParOf" srcId="{1C54F9C7-F5FB-4A03-9B25-B9DF96EB8A22}" destId="{65FA643A-3BBD-484A-8442-70CFAFFDF2F8}" srcOrd="3" destOrd="0" presId="urn:microsoft.com/office/officeart/2005/8/layout/radial2"/>
    <dgm:cxn modelId="{59C4C077-44CC-4D20-8013-3FF307CD9332}" type="presParOf" srcId="{1C54F9C7-F5FB-4A03-9B25-B9DF96EB8A22}" destId="{193C713E-5035-4B6D-A1A8-92B891AFFBF4}" srcOrd="4" destOrd="0" presId="urn:microsoft.com/office/officeart/2005/8/layout/radial2"/>
    <dgm:cxn modelId="{0561DD3D-C569-482F-98C3-55D14388758A}" type="presParOf" srcId="{193C713E-5035-4B6D-A1A8-92B891AFFBF4}" destId="{3C1A6A29-6197-416D-A4DA-294505C6779A}" srcOrd="0" destOrd="0" presId="urn:microsoft.com/office/officeart/2005/8/layout/radial2"/>
    <dgm:cxn modelId="{8768EB77-2673-4C97-ACE6-5F26BEC50571}" type="presParOf" srcId="{193C713E-5035-4B6D-A1A8-92B891AFFBF4}" destId="{1A0DC8F9-0C50-4F1B-8880-CF032EECC5C1}" srcOrd="1" destOrd="0" presId="urn:microsoft.com/office/officeart/2005/8/layout/radial2"/>
    <dgm:cxn modelId="{F5803694-A90E-418A-A477-5B855C07FBBD}" type="presParOf" srcId="{1C54F9C7-F5FB-4A03-9B25-B9DF96EB8A22}" destId="{B4C02315-987E-453E-B10D-05AEC5ABF50C}" srcOrd="5" destOrd="0" presId="urn:microsoft.com/office/officeart/2005/8/layout/radial2"/>
    <dgm:cxn modelId="{83C19F10-6FDF-4DA4-9BDA-4B326F30274A}" type="presParOf" srcId="{1C54F9C7-F5FB-4A03-9B25-B9DF96EB8A22}" destId="{3607483D-7230-49F1-935B-7FBD1DD3029C}" srcOrd="6" destOrd="0" presId="urn:microsoft.com/office/officeart/2005/8/layout/radial2"/>
    <dgm:cxn modelId="{4F5DA5B9-0A08-464D-A721-6954F2FAACC5}" type="presParOf" srcId="{3607483D-7230-49F1-935B-7FBD1DD3029C}" destId="{E677F542-BE79-4E9A-A06F-8C915F422026}" srcOrd="0" destOrd="0" presId="urn:microsoft.com/office/officeart/2005/8/layout/radial2"/>
    <dgm:cxn modelId="{B328FEF2-211C-4599-935D-A97E44D9BA8E}" type="presParOf" srcId="{3607483D-7230-49F1-935B-7FBD1DD3029C}" destId="{E2D46CF4-4B3C-40A2-A61F-9FA397B2B39B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81862E-6431-4AD1-9215-C342DC290E02}" type="doc">
      <dgm:prSet loTypeId="urn:microsoft.com/office/officeart/2005/8/layout/vList3#2" loCatId="list" qsTypeId="urn:microsoft.com/office/officeart/2005/8/quickstyle/simple1" qsCatId="simple" csTypeId="urn:microsoft.com/office/officeart/2005/8/colors/accent1_1" csCatId="accent1" phldr="1"/>
      <dgm:spPr/>
    </dgm:pt>
    <dgm:pt modelId="{115B00E9-ABCA-46CA-AB85-78CDBC57F0DB}">
      <dgm:prSet phldrT="[Текст]"/>
      <dgm:spPr/>
      <dgm:t>
        <a:bodyPr/>
        <a:lstStyle/>
        <a:p>
          <a:r>
            <a:rPr lang="ru-RU" dirty="0"/>
            <a:t>3 </a:t>
          </a:r>
          <a:r>
            <a:rPr lang="en-US" dirty="0"/>
            <a:t>D</a:t>
          </a:r>
          <a:r>
            <a:rPr lang="ru-RU" dirty="0"/>
            <a:t> - дизайн</a:t>
          </a:r>
        </a:p>
      </dgm:t>
    </dgm:pt>
    <dgm:pt modelId="{D3A410E8-86CA-4CC0-83C2-8EBBEA09C323}" type="parTrans" cxnId="{222CA3DA-0E7C-48B0-BBB2-7F232ECAA3AA}">
      <dgm:prSet/>
      <dgm:spPr/>
      <dgm:t>
        <a:bodyPr/>
        <a:lstStyle/>
        <a:p>
          <a:endParaRPr lang="ru-RU"/>
        </a:p>
      </dgm:t>
    </dgm:pt>
    <dgm:pt modelId="{B8EB5067-BD02-4D54-87A7-3412FE44082D}" type="sibTrans" cxnId="{222CA3DA-0E7C-48B0-BBB2-7F232ECAA3AA}">
      <dgm:prSet/>
      <dgm:spPr/>
      <dgm:t>
        <a:bodyPr/>
        <a:lstStyle/>
        <a:p>
          <a:endParaRPr lang="ru-RU"/>
        </a:p>
      </dgm:t>
    </dgm:pt>
    <dgm:pt modelId="{BCD0C20D-A103-44C8-8C54-3C7E3D786EA9}">
      <dgm:prSet phldrT="[Текст]"/>
      <dgm:spPr/>
      <dgm:t>
        <a:bodyPr/>
        <a:lstStyle/>
        <a:p>
          <a:r>
            <a:rPr lang="ru-RU" dirty="0"/>
            <a:t>Робототехника</a:t>
          </a:r>
        </a:p>
      </dgm:t>
    </dgm:pt>
    <dgm:pt modelId="{68E240A0-4B00-490E-8280-E5F769F86F27}" type="parTrans" cxnId="{DACC6C45-5D80-4CBA-8E3A-AA15D67E39D8}">
      <dgm:prSet/>
      <dgm:spPr/>
      <dgm:t>
        <a:bodyPr/>
        <a:lstStyle/>
        <a:p>
          <a:endParaRPr lang="ru-RU"/>
        </a:p>
      </dgm:t>
    </dgm:pt>
    <dgm:pt modelId="{D86C7528-CDC8-4CB2-AEF5-D58471436D2A}" type="sibTrans" cxnId="{DACC6C45-5D80-4CBA-8E3A-AA15D67E39D8}">
      <dgm:prSet/>
      <dgm:spPr/>
      <dgm:t>
        <a:bodyPr/>
        <a:lstStyle/>
        <a:p>
          <a:endParaRPr lang="ru-RU"/>
        </a:p>
      </dgm:t>
    </dgm:pt>
    <dgm:pt modelId="{212FBC5B-F6D9-4B4C-8639-34C66C6871F0}">
      <dgm:prSet phldrT="[Текст]"/>
      <dgm:spPr/>
      <dgm:t>
        <a:bodyPr/>
        <a:lstStyle/>
        <a:p>
          <a:r>
            <a:rPr lang="ru-RU" dirty="0"/>
            <a:t>Электричество</a:t>
          </a:r>
        </a:p>
      </dgm:t>
    </dgm:pt>
    <dgm:pt modelId="{E4BAF3FB-DFED-46B2-A7F6-DD3A1D274163}" type="parTrans" cxnId="{4EE28D4F-F6A1-4D55-95A4-3AF7C6BDB3E9}">
      <dgm:prSet/>
      <dgm:spPr/>
      <dgm:t>
        <a:bodyPr/>
        <a:lstStyle/>
        <a:p>
          <a:endParaRPr lang="ru-RU"/>
        </a:p>
      </dgm:t>
    </dgm:pt>
    <dgm:pt modelId="{445EF2B2-2906-41F7-A379-7DD1ACA30208}" type="sibTrans" cxnId="{4EE28D4F-F6A1-4D55-95A4-3AF7C6BDB3E9}">
      <dgm:prSet/>
      <dgm:spPr/>
      <dgm:t>
        <a:bodyPr/>
        <a:lstStyle/>
        <a:p>
          <a:endParaRPr lang="ru-RU"/>
        </a:p>
      </dgm:t>
    </dgm:pt>
    <dgm:pt modelId="{FFBCE804-EF5D-407E-97AB-F88BFF5E6785}" type="pres">
      <dgm:prSet presAssocID="{8881862E-6431-4AD1-9215-C342DC290E02}" presName="linearFlow" presStyleCnt="0">
        <dgm:presLayoutVars>
          <dgm:dir/>
          <dgm:resizeHandles val="exact"/>
        </dgm:presLayoutVars>
      </dgm:prSet>
      <dgm:spPr/>
    </dgm:pt>
    <dgm:pt modelId="{7177B4DF-8266-48BD-9E94-772077BD9F3A}" type="pres">
      <dgm:prSet presAssocID="{115B00E9-ABCA-46CA-AB85-78CDBC57F0DB}" presName="composite" presStyleCnt="0"/>
      <dgm:spPr/>
    </dgm:pt>
    <dgm:pt modelId="{BE02F5A2-B651-413B-B59B-623A1D398088}" type="pres">
      <dgm:prSet presAssocID="{115B00E9-ABCA-46CA-AB85-78CDBC57F0D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</dgm:spPr>
    </dgm:pt>
    <dgm:pt modelId="{5934F7A0-8E5C-43E0-A4F7-37718B366950}" type="pres">
      <dgm:prSet presAssocID="{115B00E9-ABCA-46CA-AB85-78CDBC57F0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420A3-22E4-450F-AA91-28F7C736B8FC}" type="pres">
      <dgm:prSet presAssocID="{B8EB5067-BD02-4D54-87A7-3412FE44082D}" presName="spacing" presStyleCnt="0"/>
      <dgm:spPr/>
    </dgm:pt>
    <dgm:pt modelId="{91E76E84-5359-40A1-A52E-BC1BADA43502}" type="pres">
      <dgm:prSet presAssocID="{BCD0C20D-A103-44C8-8C54-3C7E3D786EA9}" presName="composite" presStyleCnt="0"/>
      <dgm:spPr/>
    </dgm:pt>
    <dgm:pt modelId="{2E606955-653B-4615-A260-CCDD2870ADA2}" type="pres">
      <dgm:prSet presAssocID="{BCD0C20D-A103-44C8-8C54-3C7E3D786EA9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75AD59E6-9BA3-4BC3-974F-71ED97E57A99}" type="pres">
      <dgm:prSet presAssocID="{BCD0C20D-A103-44C8-8C54-3C7E3D786EA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109E-BDD0-42CD-92F8-F36EDFB13BA6}" type="pres">
      <dgm:prSet presAssocID="{D86C7528-CDC8-4CB2-AEF5-D58471436D2A}" presName="spacing" presStyleCnt="0"/>
      <dgm:spPr/>
    </dgm:pt>
    <dgm:pt modelId="{569E73F8-2C6A-485F-9251-0C9943E64F70}" type="pres">
      <dgm:prSet presAssocID="{212FBC5B-F6D9-4B4C-8639-34C66C6871F0}" presName="composite" presStyleCnt="0"/>
      <dgm:spPr/>
    </dgm:pt>
    <dgm:pt modelId="{52E8372D-8D10-4ECD-A5FC-AA34D3114C6C}" type="pres">
      <dgm:prSet presAssocID="{212FBC5B-F6D9-4B4C-8639-34C66C6871F0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 l="-20000" r="-20000"/>
          </a:stretch>
        </a:blipFill>
      </dgm:spPr>
    </dgm:pt>
    <dgm:pt modelId="{676CE53D-8739-4AA0-9F7E-B93B027E220E}" type="pres">
      <dgm:prSet presAssocID="{212FBC5B-F6D9-4B4C-8639-34C66C6871F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9FBD4-259D-4C08-AA94-91D3B2A9C7D2}" type="presOf" srcId="{115B00E9-ABCA-46CA-AB85-78CDBC57F0DB}" destId="{5934F7A0-8E5C-43E0-A4F7-37718B366950}" srcOrd="0" destOrd="0" presId="urn:microsoft.com/office/officeart/2005/8/layout/vList3#2"/>
    <dgm:cxn modelId="{923C8631-FB31-435D-9323-4F51F26581A3}" type="presOf" srcId="{BCD0C20D-A103-44C8-8C54-3C7E3D786EA9}" destId="{75AD59E6-9BA3-4BC3-974F-71ED97E57A99}" srcOrd="0" destOrd="0" presId="urn:microsoft.com/office/officeart/2005/8/layout/vList3#2"/>
    <dgm:cxn modelId="{4FD99B58-298E-461A-BDAB-A9B847E0DDC2}" type="presOf" srcId="{8881862E-6431-4AD1-9215-C342DC290E02}" destId="{FFBCE804-EF5D-407E-97AB-F88BFF5E6785}" srcOrd="0" destOrd="0" presId="urn:microsoft.com/office/officeart/2005/8/layout/vList3#2"/>
    <dgm:cxn modelId="{D7FC7A58-8727-4453-9AC4-68573051E223}" type="presOf" srcId="{212FBC5B-F6D9-4B4C-8639-34C66C6871F0}" destId="{676CE53D-8739-4AA0-9F7E-B93B027E220E}" srcOrd="0" destOrd="0" presId="urn:microsoft.com/office/officeart/2005/8/layout/vList3#2"/>
    <dgm:cxn modelId="{DACC6C45-5D80-4CBA-8E3A-AA15D67E39D8}" srcId="{8881862E-6431-4AD1-9215-C342DC290E02}" destId="{BCD0C20D-A103-44C8-8C54-3C7E3D786EA9}" srcOrd="1" destOrd="0" parTransId="{68E240A0-4B00-490E-8280-E5F769F86F27}" sibTransId="{D86C7528-CDC8-4CB2-AEF5-D58471436D2A}"/>
    <dgm:cxn modelId="{4EE28D4F-F6A1-4D55-95A4-3AF7C6BDB3E9}" srcId="{8881862E-6431-4AD1-9215-C342DC290E02}" destId="{212FBC5B-F6D9-4B4C-8639-34C66C6871F0}" srcOrd="2" destOrd="0" parTransId="{E4BAF3FB-DFED-46B2-A7F6-DD3A1D274163}" sibTransId="{445EF2B2-2906-41F7-A379-7DD1ACA30208}"/>
    <dgm:cxn modelId="{222CA3DA-0E7C-48B0-BBB2-7F232ECAA3AA}" srcId="{8881862E-6431-4AD1-9215-C342DC290E02}" destId="{115B00E9-ABCA-46CA-AB85-78CDBC57F0DB}" srcOrd="0" destOrd="0" parTransId="{D3A410E8-86CA-4CC0-83C2-8EBBEA09C323}" sibTransId="{B8EB5067-BD02-4D54-87A7-3412FE44082D}"/>
    <dgm:cxn modelId="{A1ED8B32-F58C-45DE-8F98-A37E2F21746C}" type="presParOf" srcId="{FFBCE804-EF5D-407E-97AB-F88BFF5E6785}" destId="{7177B4DF-8266-48BD-9E94-772077BD9F3A}" srcOrd="0" destOrd="0" presId="urn:microsoft.com/office/officeart/2005/8/layout/vList3#2"/>
    <dgm:cxn modelId="{EBAD1295-78C2-40F1-B44B-494292305C5B}" type="presParOf" srcId="{7177B4DF-8266-48BD-9E94-772077BD9F3A}" destId="{BE02F5A2-B651-413B-B59B-623A1D398088}" srcOrd="0" destOrd="0" presId="urn:microsoft.com/office/officeart/2005/8/layout/vList3#2"/>
    <dgm:cxn modelId="{B0355AC3-232D-4E8D-87ED-D5443E697C34}" type="presParOf" srcId="{7177B4DF-8266-48BD-9E94-772077BD9F3A}" destId="{5934F7A0-8E5C-43E0-A4F7-37718B366950}" srcOrd="1" destOrd="0" presId="urn:microsoft.com/office/officeart/2005/8/layout/vList3#2"/>
    <dgm:cxn modelId="{13A1C26E-784D-4A8C-8AEE-BD5FF42168FA}" type="presParOf" srcId="{FFBCE804-EF5D-407E-97AB-F88BFF5E6785}" destId="{51B420A3-22E4-450F-AA91-28F7C736B8FC}" srcOrd="1" destOrd="0" presId="urn:microsoft.com/office/officeart/2005/8/layout/vList3#2"/>
    <dgm:cxn modelId="{513961A0-19A0-4862-B906-C3D97FE2CFE2}" type="presParOf" srcId="{FFBCE804-EF5D-407E-97AB-F88BFF5E6785}" destId="{91E76E84-5359-40A1-A52E-BC1BADA43502}" srcOrd="2" destOrd="0" presId="urn:microsoft.com/office/officeart/2005/8/layout/vList3#2"/>
    <dgm:cxn modelId="{82A398FA-C29B-4C7B-92C3-C4F0B7F45456}" type="presParOf" srcId="{91E76E84-5359-40A1-A52E-BC1BADA43502}" destId="{2E606955-653B-4615-A260-CCDD2870ADA2}" srcOrd="0" destOrd="0" presId="urn:microsoft.com/office/officeart/2005/8/layout/vList3#2"/>
    <dgm:cxn modelId="{06566E31-AC2D-4879-B009-C7A7130934FE}" type="presParOf" srcId="{91E76E84-5359-40A1-A52E-BC1BADA43502}" destId="{75AD59E6-9BA3-4BC3-974F-71ED97E57A99}" srcOrd="1" destOrd="0" presId="urn:microsoft.com/office/officeart/2005/8/layout/vList3#2"/>
    <dgm:cxn modelId="{5F754264-DA92-46B8-AA10-81A5EF85FAE6}" type="presParOf" srcId="{FFBCE804-EF5D-407E-97AB-F88BFF5E6785}" destId="{E4A5109E-BDD0-42CD-92F8-F36EDFB13BA6}" srcOrd="3" destOrd="0" presId="urn:microsoft.com/office/officeart/2005/8/layout/vList3#2"/>
    <dgm:cxn modelId="{99228AAB-7DFB-4E0F-83D6-EDBD00328621}" type="presParOf" srcId="{FFBCE804-EF5D-407E-97AB-F88BFF5E6785}" destId="{569E73F8-2C6A-485F-9251-0C9943E64F70}" srcOrd="4" destOrd="0" presId="urn:microsoft.com/office/officeart/2005/8/layout/vList3#2"/>
    <dgm:cxn modelId="{D624DE5C-0B0D-40F6-A9B5-155BEAF9C1EB}" type="presParOf" srcId="{569E73F8-2C6A-485F-9251-0C9943E64F70}" destId="{52E8372D-8D10-4ECD-A5FC-AA34D3114C6C}" srcOrd="0" destOrd="0" presId="urn:microsoft.com/office/officeart/2005/8/layout/vList3#2"/>
    <dgm:cxn modelId="{ECA7BD85-0177-42AE-8F7B-F394504EC2FB}" type="presParOf" srcId="{569E73F8-2C6A-485F-9251-0C9943E64F70}" destId="{676CE53D-8739-4AA0-9F7E-B93B027E220E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81862E-6431-4AD1-9215-C342DC290E02}" type="doc">
      <dgm:prSet loTypeId="urn:microsoft.com/office/officeart/2005/8/layout/vList3#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15B00E9-ABCA-46CA-AB85-78CDBC57F0DB}">
      <dgm:prSet phldrT="[Текст]"/>
      <dgm:spPr/>
      <dgm:t>
        <a:bodyPr/>
        <a:lstStyle/>
        <a:p>
          <a:r>
            <a:rPr lang="ru-RU" dirty="0"/>
            <a:t>Основы экономики</a:t>
          </a:r>
        </a:p>
      </dgm:t>
    </dgm:pt>
    <dgm:pt modelId="{D3A410E8-86CA-4CC0-83C2-8EBBEA09C323}" type="parTrans" cxnId="{222CA3DA-0E7C-48B0-BBB2-7F232ECAA3AA}">
      <dgm:prSet/>
      <dgm:spPr/>
      <dgm:t>
        <a:bodyPr/>
        <a:lstStyle/>
        <a:p>
          <a:endParaRPr lang="ru-RU"/>
        </a:p>
      </dgm:t>
    </dgm:pt>
    <dgm:pt modelId="{B8EB5067-BD02-4D54-87A7-3412FE44082D}" type="sibTrans" cxnId="{222CA3DA-0E7C-48B0-BBB2-7F232ECAA3AA}">
      <dgm:prSet/>
      <dgm:spPr/>
      <dgm:t>
        <a:bodyPr/>
        <a:lstStyle/>
        <a:p>
          <a:endParaRPr lang="ru-RU"/>
        </a:p>
      </dgm:t>
    </dgm:pt>
    <dgm:pt modelId="{BCD0C20D-A103-44C8-8C54-3C7E3D786EA9}">
      <dgm:prSet phldrT="[Текст]"/>
      <dgm:spPr/>
      <dgm:t>
        <a:bodyPr/>
        <a:lstStyle/>
        <a:p>
          <a:r>
            <a:rPr lang="ru-RU" dirty="0"/>
            <a:t>Основы правовых знаний</a:t>
          </a:r>
        </a:p>
      </dgm:t>
    </dgm:pt>
    <dgm:pt modelId="{68E240A0-4B00-490E-8280-E5F769F86F27}" type="parTrans" cxnId="{DACC6C45-5D80-4CBA-8E3A-AA15D67E39D8}">
      <dgm:prSet/>
      <dgm:spPr/>
      <dgm:t>
        <a:bodyPr/>
        <a:lstStyle/>
        <a:p>
          <a:endParaRPr lang="ru-RU"/>
        </a:p>
      </dgm:t>
    </dgm:pt>
    <dgm:pt modelId="{D86C7528-CDC8-4CB2-AEF5-D58471436D2A}" type="sibTrans" cxnId="{DACC6C45-5D80-4CBA-8E3A-AA15D67E39D8}">
      <dgm:prSet/>
      <dgm:spPr/>
      <dgm:t>
        <a:bodyPr/>
        <a:lstStyle/>
        <a:p>
          <a:endParaRPr lang="ru-RU"/>
        </a:p>
      </dgm:t>
    </dgm:pt>
    <dgm:pt modelId="{212FBC5B-F6D9-4B4C-8639-34C66C6871F0}">
      <dgm:prSet phldrT="[Текст]"/>
      <dgm:spPr/>
      <dgm:t>
        <a:bodyPr/>
        <a:lstStyle/>
        <a:p>
          <a:r>
            <a:rPr lang="ru-RU" dirty="0"/>
            <a:t>Практикум по географии</a:t>
          </a:r>
        </a:p>
      </dgm:t>
    </dgm:pt>
    <dgm:pt modelId="{E4BAF3FB-DFED-46B2-A7F6-DD3A1D274163}" type="parTrans" cxnId="{4EE28D4F-F6A1-4D55-95A4-3AF7C6BDB3E9}">
      <dgm:prSet/>
      <dgm:spPr/>
      <dgm:t>
        <a:bodyPr/>
        <a:lstStyle/>
        <a:p>
          <a:endParaRPr lang="ru-RU"/>
        </a:p>
      </dgm:t>
    </dgm:pt>
    <dgm:pt modelId="{445EF2B2-2906-41F7-A379-7DD1ACA30208}" type="sibTrans" cxnId="{4EE28D4F-F6A1-4D55-95A4-3AF7C6BDB3E9}">
      <dgm:prSet/>
      <dgm:spPr/>
      <dgm:t>
        <a:bodyPr/>
        <a:lstStyle/>
        <a:p>
          <a:endParaRPr lang="ru-RU"/>
        </a:p>
      </dgm:t>
    </dgm:pt>
    <dgm:pt modelId="{FFBCE804-EF5D-407E-97AB-F88BFF5E6785}" type="pres">
      <dgm:prSet presAssocID="{8881862E-6431-4AD1-9215-C342DC290E0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77B4DF-8266-48BD-9E94-772077BD9F3A}" type="pres">
      <dgm:prSet presAssocID="{115B00E9-ABCA-46CA-AB85-78CDBC57F0DB}" presName="composite" presStyleCnt="0"/>
      <dgm:spPr/>
    </dgm:pt>
    <dgm:pt modelId="{BE02F5A2-B651-413B-B59B-623A1D398088}" type="pres">
      <dgm:prSet presAssocID="{115B00E9-ABCA-46CA-AB85-78CDBC57F0D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934F7A0-8E5C-43E0-A4F7-37718B366950}" type="pres">
      <dgm:prSet presAssocID="{115B00E9-ABCA-46CA-AB85-78CDBC57F0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420A3-22E4-450F-AA91-28F7C736B8FC}" type="pres">
      <dgm:prSet presAssocID="{B8EB5067-BD02-4D54-87A7-3412FE44082D}" presName="spacing" presStyleCnt="0"/>
      <dgm:spPr/>
    </dgm:pt>
    <dgm:pt modelId="{91E76E84-5359-40A1-A52E-BC1BADA43502}" type="pres">
      <dgm:prSet presAssocID="{BCD0C20D-A103-44C8-8C54-3C7E3D786EA9}" presName="composite" presStyleCnt="0"/>
      <dgm:spPr/>
    </dgm:pt>
    <dgm:pt modelId="{2E606955-653B-4615-A260-CCDD2870ADA2}" type="pres">
      <dgm:prSet presAssocID="{BCD0C20D-A103-44C8-8C54-3C7E3D786EA9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5AD59E6-9BA3-4BC3-974F-71ED97E57A99}" type="pres">
      <dgm:prSet presAssocID="{BCD0C20D-A103-44C8-8C54-3C7E3D786EA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109E-BDD0-42CD-92F8-F36EDFB13BA6}" type="pres">
      <dgm:prSet presAssocID="{D86C7528-CDC8-4CB2-AEF5-D58471436D2A}" presName="spacing" presStyleCnt="0"/>
      <dgm:spPr/>
    </dgm:pt>
    <dgm:pt modelId="{569E73F8-2C6A-485F-9251-0C9943E64F70}" type="pres">
      <dgm:prSet presAssocID="{212FBC5B-F6D9-4B4C-8639-34C66C6871F0}" presName="composite" presStyleCnt="0"/>
      <dgm:spPr/>
    </dgm:pt>
    <dgm:pt modelId="{52E8372D-8D10-4ECD-A5FC-AA34D3114C6C}" type="pres">
      <dgm:prSet presAssocID="{212FBC5B-F6D9-4B4C-8639-34C66C6871F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76CE53D-8739-4AA0-9F7E-B93B027E220E}" type="pres">
      <dgm:prSet presAssocID="{212FBC5B-F6D9-4B4C-8639-34C66C6871F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9FBD4-259D-4C08-AA94-91D3B2A9C7D2}" type="presOf" srcId="{115B00E9-ABCA-46CA-AB85-78CDBC57F0DB}" destId="{5934F7A0-8E5C-43E0-A4F7-37718B366950}" srcOrd="0" destOrd="0" presId="urn:microsoft.com/office/officeart/2005/8/layout/vList3#3"/>
    <dgm:cxn modelId="{923C8631-FB31-435D-9323-4F51F26581A3}" type="presOf" srcId="{BCD0C20D-A103-44C8-8C54-3C7E3D786EA9}" destId="{75AD59E6-9BA3-4BC3-974F-71ED97E57A99}" srcOrd="0" destOrd="0" presId="urn:microsoft.com/office/officeart/2005/8/layout/vList3#3"/>
    <dgm:cxn modelId="{70FDF8B4-B2CC-4131-BABC-F16CC5E28A3D}" type="presOf" srcId="{212FBC5B-F6D9-4B4C-8639-34C66C6871F0}" destId="{676CE53D-8739-4AA0-9F7E-B93B027E220E}" srcOrd="0" destOrd="0" presId="urn:microsoft.com/office/officeart/2005/8/layout/vList3#3"/>
    <dgm:cxn modelId="{4FD99B58-298E-461A-BDAB-A9B847E0DDC2}" type="presOf" srcId="{8881862E-6431-4AD1-9215-C342DC290E02}" destId="{FFBCE804-EF5D-407E-97AB-F88BFF5E6785}" srcOrd="0" destOrd="0" presId="urn:microsoft.com/office/officeart/2005/8/layout/vList3#3"/>
    <dgm:cxn modelId="{DACC6C45-5D80-4CBA-8E3A-AA15D67E39D8}" srcId="{8881862E-6431-4AD1-9215-C342DC290E02}" destId="{BCD0C20D-A103-44C8-8C54-3C7E3D786EA9}" srcOrd="1" destOrd="0" parTransId="{68E240A0-4B00-490E-8280-E5F769F86F27}" sibTransId="{D86C7528-CDC8-4CB2-AEF5-D58471436D2A}"/>
    <dgm:cxn modelId="{4EE28D4F-F6A1-4D55-95A4-3AF7C6BDB3E9}" srcId="{8881862E-6431-4AD1-9215-C342DC290E02}" destId="{212FBC5B-F6D9-4B4C-8639-34C66C6871F0}" srcOrd="2" destOrd="0" parTransId="{E4BAF3FB-DFED-46B2-A7F6-DD3A1D274163}" sibTransId="{445EF2B2-2906-41F7-A379-7DD1ACA30208}"/>
    <dgm:cxn modelId="{222CA3DA-0E7C-48B0-BBB2-7F232ECAA3AA}" srcId="{8881862E-6431-4AD1-9215-C342DC290E02}" destId="{115B00E9-ABCA-46CA-AB85-78CDBC57F0DB}" srcOrd="0" destOrd="0" parTransId="{D3A410E8-86CA-4CC0-83C2-8EBBEA09C323}" sibTransId="{B8EB5067-BD02-4D54-87A7-3412FE44082D}"/>
    <dgm:cxn modelId="{A1ED8B32-F58C-45DE-8F98-A37E2F21746C}" type="presParOf" srcId="{FFBCE804-EF5D-407E-97AB-F88BFF5E6785}" destId="{7177B4DF-8266-48BD-9E94-772077BD9F3A}" srcOrd="0" destOrd="0" presId="urn:microsoft.com/office/officeart/2005/8/layout/vList3#3"/>
    <dgm:cxn modelId="{EBAD1295-78C2-40F1-B44B-494292305C5B}" type="presParOf" srcId="{7177B4DF-8266-48BD-9E94-772077BD9F3A}" destId="{BE02F5A2-B651-413B-B59B-623A1D398088}" srcOrd="0" destOrd="0" presId="urn:microsoft.com/office/officeart/2005/8/layout/vList3#3"/>
    <dgm:cxn modelId="{B0355AC3-232D-4E8D-87ED-D5443E697C34}" type="presParOf" srcId="{7177B4DF-8266-48BD-9E94-772077BD9F3A}" destId="{5934F7A0-8E5C-43E0-A4F7-37718B366950}" srcOrd="1" destOrd="0" presId="urn:microsoft.com/office/officeart/2005/8/layout/vList3#3"/>
    <dgm:cxn modelId="{13A1C26E-784D-4A8C-8AEE-BD5FF42168FA}" type="presParOf" srcId="{FFBCE804-EF5D-407E-97AB-F88BFF5E6785}" destId="{51B420A3-22E4-450F-AA91-28F7C736B8FC}" srcOrd="1" destOrd="0" presId="urn:microsoft.com/office/officeart/2005/8/layout/vList3#3"/>
    <dgm:cxn modelId="{513961A0-19A0-4862-B906-C3D97FE2CFE2}" type="presParOf" srcId="{FFBCE804-EF5D-407E-97AB-F88BFF5E6785}" destId="{91E76E84-5359-40A1-A52E-BC1BADA43502}" srcOrd="2" destOrd="0" presId="urn:microsoft.com/office/officeart/2005/8/layout/vList3#3"/>
    <dgm:cxn modelId="{82A398FA-C29B-4C7B-92C3-C4F0B7F45456}" type="presParOf" srcId="{91E76E84-5359-40A1-A52E-BC1BADA43502}" destId="{2E606955-653B-4615-A260-CCDD2870ADA2}" srcOrd="0" destOrd="0" presId="urn:microsoft.com/office/officeart/2005/8/layout/vList3#3"/>
    <dgm:cxn modelId="{06566E31-AC2D-4879-B009-C7A7130934FE}" type="presParOf" srcId="{91E76E84-5359-40A1-A52E-BC1BADA43502}" destId="{75AD59E6-9BA3-4BC3-974F-71ED97E57A99}" srcOrd="1" destOrd="0" presId="urn:microsoft.com/office/officeart/2005/8/layout/vList3#3"/>
    <dgm:cxn modelId="{46E6F091-67C8-467B-A33C-9120F1859E07}" type="presParOf" srcId="{FFBCE804-EF5D-407E-97AB-F88BFF5E6785}" destId="{E4A5109E-BDD0-42CD-92F8-F36EDFB13BA6}" srcOrd="3" destOrd="0" presId="urn:microsoft.com/office/officeart/2005/8/layout/vList3#3"/>
    <dgm:cxn modelId="{C6B4DB11-8D9A-4D18-B5F2-6B8E65C14FC1}" type="presParOf" srcId="{FFBCE804-EF5D-407E-97AB-F88BFF5E6785}" destId="{569E73F8-2C6A-485F-9251-0C9943E64F70}" srcOrd="4" destOrd="0" presId="urn:microsoft.com/office/officeart/2005/8/layout/vList3#3"/>
    <dgm:cxn modelId="{238794DE-DCB3-49A7-941D-F84DD8AFE380}" type="presParOf" srcId="{569E73F8-2C6A-485F-9251-0C9943E64F70}" destId="{52E8372D-8D10-4ECD-A5FC-AA34D3114C6C}" srcOrd="0" destOrd="0" presId="urn:microsoft.com/office/officeart/2005/8/layout/vList3#3"/>
    <dgm:cxn modelId="{8CCB8738-7009-478C-928C-AB6065ED957C}" type="presParOf" srcId="{569E73F8-2C6A-485F-9251-0C9943E64F70}" destId="{676CE53D-8739-4AA0-9F7E-B93B027E220E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81862E-6431-4AD1-9215-C342DC290E02}" type="doc">
      <dgm:prSet loTypeId="urn:microsoft.com/office/officeart/2005/8/layout/vList3#4" loCatId="list" qsTypeId="urn:microsoft.com/office/officeart/2005/8/quickstyle/simple1" qsCatId="simple" csTypeId="urn:microsoft.com/office/officeart/2005/8/colors/accent1_1" csCatId="accent1" phldr="1"/>
      <dgm:spPr/>
    </dgm:pt>
    <dgm:pt modelId="{115B00E9-ABCA-46CA-AB85-78CDBC57F0DB}">
      <dgm:prSet phldrT="[Текст]"/>
      <dgm:spPr/>
      <dgm:t>
        <a:bodyPr/>
        <a:lstStyle/>
        <a:p>
          <a:r>
            <a:rPr lang="ru-RU" dirty="0"/>
            <a:t>Финансовая грамотность</a:t>
          </a:r>
        </a:p>
      </dgm:t>
    </dgm:pt>
    <dgm:pt modelId="{D3A410E8-86CA-4CC0-83C2-8EBBEA09C323}" type="parTrans" cxnId="{222CA3DA-0E7C-48B0-BBB2-7F232ECAA3AA}">
      <dgm:prSet/>
      <dgm:spPr/>
      <dgm:t>
        <a:bodyPr/>
        <a:lstStyle/>
        <a:p>
          <a:endParaRPr lang="ru-RU"/>
        </a:p>
      </dgm:t>
    </dgm:pt>
    <dgm:pt modelId="{B8EB5067-BD02-4D54-87A7-3412FE44082D}" type="sibTrans" cxnId="{222CA3DA-0E7C-48B0-BBB2-7F232ECAA3AA}">
      <dgm:prSet/>
      <dgm:spPr/>
      <dgm:t>
        <a:bodyPr/>
        <a:lstStyle/>
        <a:p>
          <a:endParaRPr lang="ru-RU"/>
        </a:p>
      </dgm:t>
    </dgm:pt>
    <dgm:pt modelId="{BCD0C20D-A103-44C8-8C54-3C7E3D786EA9}">
      <dgm:prSet phldrT="[Текст]"/>
      <dgm:spPr/>
      <dgm:t>
        <a:bodyPr/>
        <a:lstStyle/>
        <a:p>
          <a:r>
            <a:rPr lang="ru-RU" dirty="0" smtClean="0"/>
            <a:t>Деловой русский язык</a:t>
          </a:r>
          <a:endParaRPr lang="ru-RU" dirty="0"/>
        </a:p>
      </dgm:t>
    </dgm:pt>
    <dgm:pt modelId="{68E240A0-4B00-490E-8280-E5F769F86F27}" type="parTrans" cxnId="{DACC6C45-5D80-4CBA-8E3A-AA15D67E39D8}">
      <dgm:prSet/>
      <dgm:spPr/>
      <dgm:t>
        <a:bodyPr/>
        <a:lstStyle/>
        <a:p>
          <a:endParaRPr lang="ru-RU"/>
        </a:p>
      </dgm:t>
    </dgm:pt>
    <dgm:pt modelId="{D86C7528-CDC8-4CB2-AEF5-D58471436D2A}" type="sibTrans" cxnId="{DACC6C45-5D80-4CBA-8E3A-AA15D67E39D8}">
      <dgm:prSet/>
      <dgm:spPr/>
      <dgm:t>
        <a:bodyPr/>
        <a:lstStyle/>
        <a:p>
          <a:endParaRPr lang="ru-RU"/>
        </a:p>
      </dgm:t>
    </dgm:pt>
    <dgm:pt modelId="{C7C8CFC0-865B-4C3F-A444-3B70176A9863}">
      <dgm:prSet phldrT="[Текст]"/>
      <dgm:spPr/>
      <dgm:t>
        <a:bodyPr/>
        <a:lstStyle/>
        <a:p>
          <a:r>
            <a:rPr lang="ru-RU" dirty="0"/>
            <a:t>Основы мнемотехники</a:t>
          </a:r>
        </a:p>
      </dgm:t>
    </dgm:pt>
    <dgm:pt modelId="{F46DB55D-4289-4B5C-BF43-EFC5320FBF9A}" type="parTrans" cxnId="{F6CF6797-FF3F-4A29-9C3E-B7E654BF751C}">
      <dgm:prSet/>
      <dgm:spPr/>
      <dgm:t>
        <a:bodyPr/>
        <a:lstStyle/>
        <a:p>
          <a:endParaRPr lang="ru-RU"/>
        </a:p>
      </dgm:t>
    </dgm:pt>
    <dgm:pt modelId="{034A8098-FC4C-4C0B-8B62-6A0257B3495B}" type="sibTrans" cxnId="{F6CF6797-FF3F-4A29-9C3E-B7E654BF751C}">
      <dgm:prSet/>
      <dgm:spPr/>
      <dgm:t>
        <a:bodyPr/>
        <a:lstStyle/>
        <a:p>
          <a:endParaRPr lang="ru-RU"/>
        </a:p>
      </dgm:t>
    </dgm:pt>
    <dgm:pt modelId="{FFBCE804-EF5D-407E-97AB-F88BFF5E6785}" type="pres">
      <dgm:prSet presAssocID="{8881862E-6431-4AD1-9215-C342DC290E02}" presName="linearFlow" presStyleCnt="0">
        <dgm:presLayoutVars>
          <dgm:dir/>
          <dgm:resizeHandles val="exact"/>
        </dgm:presLayoutVars>
      </dgm:prSet>
      <dgm:spPr/>
    </dgm:pt>
    <dgm:pt modelId="{7177B4DF-8266-48BD-9E94-772077BD9F3A}" type="pres">
      <dgm:prSet presAssocID="{115B00E9-ABCA-46CA-AB85-78CDBC57F0DB}" presName="composite" presStyleCnt="0"/>
      <dgm:spPr/>
    </dgm:pt>
    <dgm:pt modelId="{BE02F5A2-B651-413B-B59B-623A1D398088}" type="pres">
      <dgm:prSet presAssocID="{115B00E9-ABCA-46CA-AB85-78CDBC57F0DB}" presName="imgShp" presStyleLbl="fgImgPlace1" presStyleIdx="0" presStyleCnt="3" custLinFactNeighborX="-2625" custLinFactNeighborY="196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5934F7A0-8E5C-43E0-A4F7-37718B366950}" type="pres">
      <dgm:prSet presAssocID="{115B00E9-ABCA-46CA-AB85-78CDBC57F0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420A3-22E4-450F-AA91-28F7C736B8FC}" type="pres">
      <dgm:prSet presAssocID="{B8EB5067-BD02-4D54-87A7-3412FE44082D}" presName="spacing" presStyleCnt="0"/>
      <dgm:spPr/>
    </dgm:pt>
    <dgm:pt modelId="{91E76E84-5359-40A1-A52E-BC1BADA43502}" type="pres">
      <dgm:prSet presAssocID="{BCD0C20D-A103-44C8-8C54-3C7E3D786EA9}" presName="composite" presStyleCnt="0"/>
      <dgm:spPr/>
    </dgm:pt>
    <dgm:pt modelId="{2E606955-653B-4615-A260-CCDD2870ADA2}" type="pres">
      <dgm:prSet presAssocID="{BCD0C20D-A103-44C8-8C54-3C7E3D786EA9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75AD59E6-9BA3-4BC3-974F-71ED97E57A99}" type="pres">
      <dgm:prSet presAssocID="{BCD0C20D-A103-44C8-8C54-3C7E3D786EA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109E-BDD0-42CD-92F8-F36EDFB13BA6}" type="pres">
      <dgm:prSet presAssocID="{D86C7528-CDC8-4CB2-AEF5-D58471436D2A}" presName="spacing" presStyleCnt="0"/>
      <dgm:spPr/>
    </dgm:pt>
    <dgm:pt modelId="{39933CCD-EC28-4F8C-9030-FCA2D08CDD21}" type="pres">
      <dgm:prSet presAssocID="{C7C8CFC0-865B-4C3F-A444-3B70176A9863}" presName="composite" presStyleCnt="0"/>
      <dgm:spPr/>
    </dgm:pt>
    <dgm:pt modelId="{9C632620-E7F6-4A83-B747-07A9D0980CC5}" type="pres">
      <dgm:prSet presAssocID="{C7C8CFC0-865B-4C3F-A444-3B70176A9863}" presName="imgShp" presStyleLbl="fgImgPlace1" presStyleIdx="2" presStyleCnt="3" custLinFactNeighborY="78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73D50D7B-23CD-4DE6-B32E-1BD9422D1C43}" type="pres">
      <dgm:prSet presAssocID="{C7C8CFC0-865B-4C3F-A444-3B70176A986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9FBD4-259D-4C08-AA94-91D3B2A9C7D2}" type="presOf" srcId="{115B00E9-ABCA-46CA-AB85-78CDBC57F0DB}" destId="{5934F7A0-8E5C-43E0-A4F7-37718B366950}" srcOrd="0" destOrd="0" presId="urn:microsoft.com/office/officeart/2005/8/layout/vList3#4"/>
    <dgm:cxn modelId="{923C8631-FB31-435D-9323-4F51F26581A3}" type="presOf" srcId="{BCD0C20D-A103-44C8-8C54-3C7E3D786EA9}" destId="{75AD59E6-9BA3-4BC3-974F-71ED97E57A99}" srcOrd="0" destOrd="0" presId="urn:microsoft.com/office/officeart/2005/8/layout/vList3#4"/>
    <dgm:cxn modelId="{0124BBE7-5F77-4BFA-ACAC-A3F9482B4FE7}" type="presOf" srcId="{C7C8CFC0-865B-4C3F-A444-3B70176A9863}" destId="{73D50D7B-23CD-4DE6-B32E-1BD9422D1C43}" srcOrd="0" destOrd="0" presId="urn:microsoft.com/office/officeart/2005/8/layout/vList3#4"/>
    <dgm:cxn modelId="{4FD99B58-298E-461A-BDAB-A9B847E0DDC2}" type="presOf" srcId="{8881862E-6431-4AD1-9215-C342DC290E02}" destId="{FFBCE804-EF5D-407E-97AB-F88BFF5E6785}" srcOrd="0" destOrd="0" presId="urn:microsoft.com/office/officeart/2005/8/layout/vList3#4"/>
    <dgm:cxn modelId="{F6CF6797-FF3F-4A29-9C3E-B7E654BF751C}" srcId="{8881862E-6431-4AD1-9215-C342DC290E02}" destId="{C7C8CFC0-865B-4C3F-A444-3B70176A9863}" srcOrd="2" destOrd="0" parTransId="{F46DB55D-4289-4B5C-BF43-EFC5320FBF9A}" sibTransId="{034A8098-FC4C-4C0B-8B62-6A0257B3495B}"/>
    <dgm:cxn modelId="{DACC6C45-5D80-4CBA-8E3A-AA15D67E39D8}" srcId="{8881862E-6431-4AD1-9215-C342DC290E02}" destId="{BCD0C20D-A103-44C8-8C54-3C7E3D786EA9}" srcOrd="1" destOrd="0" parTransId="{68E240A0-4B00-490E-8280-E5F769F86F27}" sibTransId="{D86C7528-CDC8-4CB2-AEF5-D58471436D2A}"/>
    <dgm:cxn modelId="{222CA3DA-0E7C-48B0-BBB2-7F232ECAA3AA}" srcId="{8881862E-6431-4AD1-9215-C342DC290E02}" destId="{115B00E9-ABCA-46CA-AB85-78CDBC57F0DB}" srcOrd="0" destOrd="0" parTransId="{D3A410E8-86CA-4CC0-83C2-8EBBEA09C323}" sibTransId="{B8EB5067-BD02-4D54-87A7-3412FE44082D}"/>
    <dgm:cxn modelId="{A1ED8B32-F58C-45DE-8F98-A37E2F21746C}" type="presParOf" srcId="{FFBCE804-EF5D-407E-97AB-F88BFF5E6785}" destId="{7177B4DF-8266-48BD-9E94-772077BD9F3A}" srcOrd="0" destOrd="0" presId="urn:microsoft.com/office/officeart/2005/8/layout/vList3#4"/>
    <dgm:cxn modelId="{EBAD1295-78C2-40F1-B44B-494292305C5B}" type="presParOf" srcId="{7177B4DF-8266-48BD-9E94-772077BD9F3A}" destId="{BE02F5A2-B651-413B-B59B-623A1D398088}" srcOrd="0" destOrd="0" presId="urn:microsoft.com/office/officeart/2005/8/layout/vList3#4"/>
    <dgm:cxn modelId="{B0355AC3-232D-4E8D-87ED-D5443E697C34}" type="presParOf" srcId="{7177B4DF-8266-48BD-9E94-772077BD9F3A}" destId="{5934F7A0-8E5C-43E0-A4F7-37718B366950}" srcOrd="1" destOrd="0" presId="urn:microsoft.com/office/officeart/2005/8/layout/vList3#4"/>
    <dgm:cxn modelId="{13A1C26E-784D-4A8C-8AEE-BD5FF42168FA}" type="presParOf" srcId="{FFBCE804-EF5D-407E-97AB-F88BFF5E6785}" destId="{51B420A3-22E4-450F-AA91-28F7C736B8FC}" srcOrd="1" destOrd="0" presId="urn:microsoft.com/office/officeart/2005/8/layout/vList3#4"/>
    <dgm:cxn modelId="{513961A0-19A0-4862-B906-C3D97FE2CFE2}" type="presParOf" srcId="{FFBCE804-EF5D-407E-97AB-F88BFF5E6785}" destId="{91E76E84-5359-40A1-A52E-BC1BADA43502}" srcOrd="2" destOrd="0" presId="urn:microsoft.com/office/officeart/2005/8/layout/vList3#4"/>
    <dgm:cxn modelId="{82A398FA-C29B-4C7B-92C3-C4F0B7F45456}" type="presParOf" srcId="{91E76E84-5359-40A1-A52E-BC1BADA43502}" destId="{2E606955-653B-4615-A260-CCDD2870ADA2}" srcOrd="0" destOrd="0" presId="urn:microsoft.com/office/officeart/2005/8/layout/vList3#4"/>
    <dgm:cxn modelId="{06566E31-AC2D-4879-B009-C7A7130934FE}" type="presParOf" srcId="{91E76E84-5359-40A1-A52E-BC1BADA43502}" destId="{75AD59E6-9BA3-4BC3-974F-71ED97E57A99}" srcOrd="1" destOrd="0" presId="urn:microsoft.com/office/officeart/2005/8/layout/vList3#4"/>
    <dgm:cxn modelId="{D82FAAD9-F08C-448C-A6B7-50F30046ABCA}" type="presParOf" srcId="{FFBCE804-EF5D-407E-97AB-F88BFF5E6785}" destId="{E4A5109E-BDD0-42CD-92F8-F36EDFB13BA6}" srcOrd="3" destOrd="0" presId="urn:microsoft.com/office/officeart/2005/8/layout/vList3#4"/>
    <dgm:cxn modelId="{F3168314-3E0C-4742-BBAF-F2021ABADB3A}" type="presParOf" srcId="{FFBCE804-EF5D-407E-97AB-F88BFF5E6785}" destId="{39933CCD-EC28-4F8C-9030-FCA2D08CDD21}" srcOrd="4" destOrd="0" presId="urn:microsoft.com/office/officeart/2005/8/layout/vList3#4"/>
    <dgm:cxn modelId="{0E6DD8F6-1678-4E06-AD88-7035EBD17939}" type="presParOf" srcId="{39933CCD-EC28-4F8C-9030-FCA2D08CDD21}" destId="{9C632620-E7F6-4A83-B747-07A9D0980CC5}" srcOrd="0" destOrd="0" presId="urn:microsoft.com/office/officeart/2005/8/layout/vList3#4"/>
    <dgm:cxn modelId="{7DA005BB-4FAA-4DC5-8747-9E4234499476}" type="presParOf" srcId="{39933CCD-EC28-4F8C-9030-FCA2D08CDD21}" destId="{73D50D7B-23CD-4DE6-B32E-1BD9422D1C43}" srcOrd="1" destOrd="0" presId="urn:microsoft.com/office/officeart/2005/8/layout/vList3#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8F4D14-3DFD-4B5B-B336-B2EC5D76F7A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A2C1CB9-97DF-49D5-AE33-1D44DBE1017D}">
      <dgm:prSet phldrT="[Текст]" custT="1"/>
      <dgm:spPr/>
      <dgm:t>
        <a:bodyPr/>
        <a:lstStyle/>
        <a:p>
          <a:r>
            <a:rPr lang="ru-RU" sz="900" b="1" dirty="0"/>
            <a:t>Мероприятие 1</a:t>
          </a:r>
        </a:p>
      </dgm:t>
    </dgm:pt>
    <dgm:pt modelId="{A8F41DAB-A57D-4CD1-B1B9-021BA55E4FD0}" type="parTrans" cxnId="{62A033A1-881A-447B-95DC-592887F4C3E1}">
      <dgm:prSet/>
      <dgm:spPr/>
      <dgm:t>
        <a:bodyPr/>
        <a:lstStyle/>
        <a:p>
          <a:endParaRPr lang="ru-RU"/>
        </a:p>
      </dgm:t>
    </dgm:pt>
    <dgm:pt modelId="{F23240DE-6B7D-4B24-8D91-B89536CEAB25}" type="sibTrans" cxnId="{62A033A1-881A-447B-95DC-592887F4C3E1}">
      <dgm:prSet/>
      <dgm:spPr/>
      <dgm:t>
        <a:bodyPr/>
        <a:lstStyle/>
        <a:p>
          <a:endParaRPr lang="ru-RU"/>
        </a:p>
      </dgm:t>
    </dgm:pt>
    <dgm:pt modelId="{714F09D5-F916-4DC9-9183-596BA6CC013D}">
      <dgm:prSet phldrT="[Текст]"/>
      <dgm:spPr/>
      <dgm:t>
        <a:bodyPr/>
        <a:lstStyle/>
        <a:p>
          <a:r>
            <a:rPr lang="ru-RU" dirty="0"/>
            <a:t>Деловые игры в инновационном центре ВДНХ</a:t>
          </a:r>
        </a:p>
      </dgm:t>
    </dgm:pt>
    <dgm:pt modelId="{D7A36E68-F64C-4D9E-909A-B1F807422258}" type="parTrans" cxnId="{534809BA-E7BD-4FD4-B85A-D8EC9CAAFB01}">
      <dgm:prSet/>
      <dgm:spPr/>
      <dgm:t>
        <a:bodyPr/>
        <a:lstStyle/>
        <a:p>
          <a:endParaRPr lang="ru-RU"/>
        </a:p>
      </dgm:t>
    </dgm:pt>
    <dgm:pt modelId="{8A107A8D-6882-4212-8A5C-B80E126244B4}" type="sibTrans" cxnId="{534809BA-E7BD-4FD4-B85A-D8EC9CAAFB01}">
      <dgm:prSet/>
      <dgm:spPr/>
      <dgm:t>
        <a:bodyPr/>
        <a:lstStyle/>
        <a:p>
          <a:endParaRPr lang="ru-RU"/>
        </a:p>
      </dgm:t>
    </dgm:pt>
    <dgm:pt modelId="{023C824F-C020-44BF-8083-DD4FCAE180CD}">
      <dgm:prSet phldrT="[Текст]"/>
      <dgm:spPr/>
      <dgm:t>
        <a:bodyPr/>
        <a:lstStyle/>
        <a:p>
          <a:r>
            <a:rPr lang="ru-RU" b="1" dirty="0"/>
            <a:t>Мероприятие 2</a:t>
          </a:r>
          <a:endParaRPr lang="ru-RU" dirty="0"/>
        </a:p>
      </dgm:t>
    </dgm:pt>
    <dgm:pt modelId="{2B849AED-C141-48A9-8F4D-82F898B75F2A}" type="parTrans" cxnId="{8DB2258B-0DB7-4F5A-9A13-16F928DA4182}">
      <dgm:prSet/>
      <dgm:spPr/>
      <dgm:t>
        <a:bodyPr/>
        <a:lstStyle/>
        <a:p>
          <a:endParaRPr lang="ru-RU"/>
        </a:p>
      </dgm:t>
    </dgm:pt>
    <dgm:pt modelId="{2575D29B-1FD3-40B3-8EC4-5D14C22BA5AF}" type="sibTrans" cxnId="{8DB2258B-0DB7-4F5A-9A13-16F928DA4182}">
      <dgm:prSet/>
      <dgm:spPr/>
      <dgm:t>
        <a:bodyPr/>
        <a:lstStyle/>
        <a:p>
          <a:endParaRPr lang="ru-RU"/>
        </a:p>
      </dgm:t>
    </dgm:pt>
    <dgm:pt modelId="{9B8DA901-2CFF-4A9C-A36C-005235EDA2F0}">
      <dgm:prSet phldrT="[Текст]"/>
      <dgm:spPr/>
      <dgm:t>
        <a:bodyPr/>
        <a:lstStyle/>
        <a:p>
          <a:r>
            <a:rPr lang="ru-RU" dirty="0"/>
            <a:t>Участие в профильных олимпиадах</a:t>
          </a:r>
        </a:p>
      </dgm:t>
    </dgm:pt>
    <dgm:pt modelId="{6ABD0E5F-E1DB-43D5-8A3B-C39B4CF58ADB}" type="parTrans" cxnId="{7D3113A6-9286-47D7-B356-7F4D85E6CBC3}">
      <dgm:prSet/>
      <dgm:spPr/>
      <dgm:t>
        <a:bodyPr/>
        <a:lstStyle/>
        <a:p>
          <a:endParaRPr lang="ru-RU"/>
        </a:p>
      </dgm:t>
    </dgm:pt>
    <dgm:pt modelId="{2E685133-71A3-4B00-AE8B-E74526C9D386}" type="sibTrans" cxnId="{7D3113A6-9286-47D7-B356-7F4D85E6CBC3}">
      <dgm:prSet/>
      <dgm:spPr/>
      <dgm:t>
        <a:bodyPr/>
        <a:lstStyle/>
        <a:p>
          <a:endParaRPr lang="ru-RU"/>
        </a:p>
      </dgm:t>
    </dgm:pt>
    <dgm:pt modelId="{60F98BC5-7144-40AC-B06C-0EF32B4DC637}">
      <dgm:prSet phldrT="[Текст]"/>
      <dgm:spPr/>
      <dgm:t>
        <a:bodyPr/>
        <a:lstStyle/>
        <a:p>
          <a:r>
            <a:rPr lang="ru-RU" b="1" dirty="0"/>
            <a:t>Мероприятие 3</a:t>
          </a:r>
          <a:endParaRPr lang="ru-RU" dirty="0"/>
        </a:p>
      </dgm:t>
    </dgm:pt>
    <dgm:pt modelId="{A052C7F5-5326-4061-8437-DC45B9A96DA4}" type="parTrans" cxnId="{5FCCC8B1-12A3-4893-8DFD-9A275E948E74}">
      <dgm:prSet/>
      <dgm:spPr/>
      <dgm:t>
        <a:bodyPr/>
        <a:lstStyle/>
        <a:p>
          <a:endParaRPr lang="ru-RU"/>
        </a:p>
      </dgm:t>
    </dgm:pt>
    <dgm:pt modelId="{28FECBA1-AACC-41E6-AB4E-6C000A7599D3}" type="sibTrans" cxnId="{5FCCC8B1-12A3-4893-8DFD-9A275E948E74}">
      <dgm:prSet/>
      <dgm:spPr/>
      <dgm:t>
        <a:bodyPr/>
        <a:lstStyle/>
        <a:p>
          <a:endParaRPr lang="ru-RU"/>
        </a:p>
      </dgm:t>
    </dgm:pt>
    <dgm:pt modelId="{F24B6E50-5E43-41B1-B593-1100C01187EB}">
      <dgm:prSet phldrT="[Текст]"/>
      <dgm:spPr/>
      <dgm:t>
        <a:bodyPr/>
        <a:lstStyle/>
        <a:p>
          <a:r>
            <a:rPr lang="ru-RU" dirty="0"/>
            <a:t>Сотрудничество с представителями местной исполнительной власти</a:t>
          </a:r>
        </a:p>
      </dgm:t>
    </dgm:pt>
    <dgm:pt modelId="{BA7A3315-E5D3-4436-90E5-CEB80DE04465}" type="parTrans" cxnId="{3EB5CC23-2DC6-4BBB-959F-9301DA8C5914}">
      <dgm:prSet/>
      <dgm:spPr/>
      <dgm:t>
        <a:bodyPr/>
        <a:lstStyle/>
        <a:p>
          <a:endParaRPr lang="ru-RU"/>
        </a:p>
      </dgm:t>
    </dgm:pt>
    <dgm:pt modelId="{842F49BD-142F-45EC-9E5F-D6B0D35D0948}" type="sibTrans" cxnId="{3EB5CC23-2DC6-4BBB-959F-9301DA8C5914}">
      <dgm:prSet/>
      <dgm:spPr/>
      <dgm:t>
        <a:bodyPr/>
        <a:lstStyle/>
        <a:p>
          <a:endParaRPr lang="ru-RU"/>
        </a:p>
      </dgm:t>
    </dgm:pt>
    <dgm:pt modelId="{F30BA960-BC12-4AE3-AE4C-0E172ABBADB7}">
      <dgm:prSet phldrT="[Текст]"/>
      <dgm:spPr/>
      <dgm:t>
        <a:bodyPr/>
        <a:lstStyle/>
        <a:p>
          <a:r>
            <a:rPr lang="ru-RU" dirty="0"/>
            <a:t>Экскурсия в Московскую государственную думу</a:t>
          </a:r>
        </a:p>
      </dgm:t>
    </dgm:pt>
    <dgm:pt modelId="{875920D1-3545-499E-B1A2-8990A07CD108}" type="parTrans" cxnId="{FF6EC610-688A-48D1-ABA8-1BB5EF27AE06}">
      <dgm:prSet/>
      <dgm:spPr/>
      <dgm:t>
        <a:bodyPr/>
        <a:lstStyle/>
        <a:p>
          <a:endParaRPr lang="ru-RU"/>
        </a:p>
      </dgm:t>
    </dgm:pt>
    <dgm:pt modelId="{3FA8AA4A-5B82-4893-AAA1-5D9CE2328B67}" type="sibTrans" cxnId="{FF6EC610-688A-48D1-ABA8-1BB5EF27AE06}">
      <dgm:prSet/>
      <dgm:spPr/>
      <dgm:t>
        <a:bodyPr/>
        <a:lstStyle/>
        <a:p>
          <a:endParaRPr lang="ru-RU"/>
        </a:p>
      </dgm:t>
    </dgm:pt>
    <dgm:pt modelId="{8EA21551-B334-4646-BF2C-EB4EC3ECA3B1}" type="pres">
      <dgm:prSet presAssocID="{E28F4D14-3DFD-4B5B-B336-B2EC5D76F7A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54F9C7-F5FB-4A03-9B25-B9DF96EB8A22}" type="pres">
      <dgm:prSet presAssocID="{E28F4D14-3DFD-4B5B-B336-B2EC5D76F7A4}" presName="cycle" presStyleCnt="0"/>
      <dgm:spPr/>
    </dgm:pt>
    <dgm:pt modelId="{F3F8763B-C01F-476F-9830-86FA98FBD517}" type="pres">
      <dgm:prSet presAssocID="{E28F4D14-3DFD-4B5B-B336-B2EC5D76F7A4}" presName="centerShape" presStyleCnt="0"/>
      <dgm:spPr/>
    </dgm:pt>
    <dgm:pt modelId="{3DD7281B-BE57-4350-B437-6AC7A31F441E}" type="pres">
      <dgm:prSet presAssocID="{E28F4D14-3DFD-4B5B-B336-B2EC5D76F7A4}" presName="connSite" presStyleLbl="node1" presStyleIdx="0" presStyleCnt="4"/>
      <dgm:spPr/>
    </dgm:pt>
    <dgm:pt modelId="{146CC774-C4AD-4F65-B524-70A9FF19A775}" type="pres">
      <dgm:prSet presAssocID="{E28F4D14-3DFD-4B5B-B336-B2EC5D76F7A4}" presName="visible" presStyleLbl="node1" presStyleIdx="0" presStyleCnt="4" custScaleX="131685" custScaleY="1172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6132490A-A8BB-4C2B-A57D-34B8F7F63A4E}" type="pres">
      <dgm:prSet presAssocID="{A8F41DAB-A57D-4CD1-B1B9-021BA55E4FD0}" presName="Name25" presStyleLbl="parChTrans1D1" presStyleIdx="0" presStyleCnt="3"/>
      <dgm:spPr/>
      <dgm:t>
        <a:bodyPr/>
        <a:lstStyle/>
        <a:p>
          <a:endParaRPr lang="ru-RU"/>
        </a:p>
      </dgm:t>
    </dgm:pt>
    <dgm:pt modelId="{474C2EE2-76F1-4E2A-8D12-002116BD1165}" type="pres">
      <dgm:prSet presAssocID="{4A2C1CB9-97DF-49D5-AE33-1D44DBE1017D}" presName="node" presStyleCnt="0"/>
      <dgm:spPr/>
    </dgm:pt>
    <dgm:pt modelId="{85075984-3F1D-4B3F-A84A-24D4D4624FC2}" type="pres">
      <dgm:prSet presAssocID="{4A2C1CB9-97DF-49D5-AE33-1D44DBE1017D}" presName="parentNode" presStyleLbl="node1" presStyleIdx="1" presStyleCnt="4" custLinFactNeighborX="47658" custLinFactNeighborY="30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198C0-4E54-406E-B9A6-E5A8AA928EEC}" type="pres">
      <dgm:prSet presAssocID="{4A2C1CB9-97DF-49D5-AE33-1D44DBE1017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A643A-3BBD-484A-8442-70CFAFFDF2F8}" type="pres">
      <dgm:prSet presAssocID="{2B849AED-C141-48A9-8F4D-82F898B75F2A}" presName="Name25" presStyleLbl="parChTrans1D1" presStyleIdx="1" presStyleCnt="3"/>
      <dgm:spPr/>
      <dgm:t>
        <a:bodyPr/>
        <a:lstStyle/>
        <a:p>
          <a:endParaRPr lang="ru-RU"/>
        </a:p>
      </dgm:t>
    </dgm:pt>
    <dgm:pt modelId="{193C713E-5035-4B6D-A1A8-92B891AFFBF4}" type="pres">
      <dgm:prSet presAssocID="{023C824F-C020-44BF-8083-DD4FCAE180CD}" presName="node" presStyleCnt="0"/>
      <dgm:spPr/>
    </dgm:pt>
    <dgm:pt modelId="{3C1A6A29-6197-416D-A4DA-294505C6779A}" type="pres">
      <dgm:prSet presAssocID="{023C824F-C020-44BF-8083-DD4FCAE180CD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DC8F9-0C50-4F1B-8880-CF032EECC5C1}" type="pres">
      <dgm:prSet presAssocID="{023C824F-C020-44BF-8083-DD4FCAE180C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02315-987E-453E-B10D-05AEC5ABF50C}" type="pres">
      <dgm:prSet presAssocID="{A052C7F5-5326-4061-8437-DC45B9A96DA4}" presName="Name25" presStyleLbl="parChTrans1D1" presStyleIdx="2" presStyleCnt="3"/>
      <dgm:spPr/>
      <dgm:t>
        <a:bodyPr/>
        <a:lstStyle/>
        <a:p>
          <a:endParaRPr lang="ru-RU"/>
        </a:p>
      </dgm:t>
    </dgm:pt>
    <dgm:pt modelId="{3607483D-7230-49F1-935B-7FBD1DD3029C}" type="pres">
      <dgm:prSet presAssocID="{60F98BC5-7144-40AC-B06C-0EF32B4DC637}" presName="node" presStyleCnt="0"/>
      <dgm:spPr/>
    </dgm:pt>
    <dgm:pt modelId="{E677F542-BE79-4E9A-A06F-8C915F422026}" type="pres">
      <dgm:prSet presAssocID="{60F98BC5-7144-40AC-B06C-0EF32B4DC637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46CF4-4B3C-40A2-A61F-9FA397B2B39B}" type="pres">
      <dgm:prSet presAssocID="{60F98BC5-7144-40AC-B06C-0EF32B4DC637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C9FAC5-2186-4FFE-A6AE-C0692BD7919C}" type="presOf" srcId="{9B8DA901-2CFF-4A9C-A36C-005235EDA2F0}" destId="{1A0DC8F9-0C50-4F1B-8880-CF032EECC5C1}" srcOrd="0" destOrd="0" presId="urn:microsoft.com/office/officeart/2005/8/layout/radial2"/>
    <dgm:cxn modelId="{FED99326-CFB7-43EA-8AF2-7425C058CC5A}" type="presOf" srcId="{60F98BC5-7144-40AC-B06C-0EF32B4DC637}" destId="{E677F542-BE79-4E9A-A06F-8C915F422026}" srcOrd="0" destOrd="0" presId="urn:microsoft.com/office/officeart/2005/8/layout/radial2"/>
    <dgm:cxn modelId="{E0F43971-FFDB-483E-9AD2-C0E0DC86B40C}" type="presOf" srcId="{2B849AED-C141-48A9-8F4D-82F898B75F2A}" destId="{65FA643A-3BBD-484A-8442-70CFAFFDF2F8}" srcOrd="0" destOrd="0" presId="urn:microsoft.com/office/officeart/2005/8/layout/radial2"/>
    <dgm:cxn modelId="{45A34CD4-A92D-4D0C-AA51-93ECE38F1CB9}" type="presOf" srcId="{E28F4D14-3DFD-4B5B-B336-B2EC5D76F7A4}" destId="{8EA21551-B334-4646-BF2C-EB4EC3ECA3B1}" srcOrd="0" destOrd="0" presId="urn:microsoft.com/office/officeart/2005/8/layout/radial2"/>
    <dgm:cxn modelId="{69A2E74A-2267-4761-B638-9B2BC4F6BA19}" type="presOf" srcId="{4A2C1CB9-97DF-49D5-AE33-1D44DBE1017D}" destId="{85075984-3F1D-4B3F-A84A-24D4D4624FC2}" srcOrd="0" destOrd="0" presId="urn:microsoft.com/office/officeart/2005/8/layout/radial2"/>
    <dgm:cxn modelId="{B6787EEE-62B1-47AB-A281-1C3B6692C1C2}" type="presOf" srcId="{714F09D5-F916-4DC9-9183-596BA6CC013D}" destId="{55F198C0-4E54-406E-B9A6-E5A8AA928EEC}" srcOrd="0" destOrd="0" presId="urn:microsoft.com/office/officeart/2005/8/layout/radial2"/>
    <dgm:cxn modelId="{3EB5CC23-2DC6-4BBB-959F-9301DA8C5914}" srcId="{60F98BC5-7144-40AC-B06C-0EF32B4DC637}" destId="{F24B6E50-5E43-41B1-B593-1100C01187EB}" srcOrd="0" destOrd="0" parTransId="{BA7A3315-E5D3-4436-90E5-CEB80DE04465}" sibTransId="{842F49BD-142F-45EC-9E5F-D6B0D35D0948}"/>
    <dgm:cxn modelId="{3630DC68-E5B2-4EB9-B957-05147CD652C1}" type="presOf" srcId="{023C824F-C020-44BF-8083-DD4FCAE180CD}" destId="{3C1A6A29-6197-416D-A4DA-294505C6779A}" srcOrd="0" destOrd="0" presId="urn:microsoft.com/office/officeart/2005/8/layout/radial2"/>
    <dgm:cxn modelId="{4E774E95-089C-48C1-8A90-6A55CDEDCF7C}" type="presOf" srcId="{A052C7F5-5326-4061-8437-DC45B9A96DA4}" destId="{B4C02315-987E-453E-B10D-05AEC5ABF50C}" srcOrd="0" destOrd="0" presId="urn:microsoft.com/office/officeart/2005/8/layout/radial2"/>
    <dgm:cxn modelId="{FF6EC610-688A-48D1-ABA8-1BB5EF27AE06}" srcId="{4A2C1CB9-97DF-49D5-AE33-1D44DBE1017D}" destId="{F30BA960-BC12-4AE3-AE4C-0E172ABBADB7}" srcOrd="1" destOrd="0" parTransId="{875920D1-3545-499E-B1A2-8990A07CD108}" sibTransId="{3FA8AA4A-5B82-4893-AAA1-5D9CE2328B67}"/>
    <dgm:cxn modelId="{8DB2258B-0DB7-4F5A-9A13-16F928DA4182}" srcId="{E28F4D14-3DFD-4B5B-B336-B2EC5D76F7A4}" destId="{023C824F-C020-44BF-8083-DD4FCAE180CD}" srcOrd="1" destOrd="0" parTransId="{2B849AED-C141-48A9-8F4D-82F898B75F2A}" sibTransId="{2575D29B-1FD3-40B3-8EC4-5D14C22BA5AF}"/>
    <dgm:cxn modelId="{D5D334FE-7E6F-4996-8DF3-CD0D3D5D50AA}" type="presOf" srcId="{A8F41DAB-A57D-4CD1-B1B9-021BA55E4FD0}" destId="{6132490A-A8BB-4C2B-A57D-34B8F7F63A4E}" srcOrd="0" destOrd="0" presId="urn:microsoft.com/office/officeart/2005/8/layout/radial2"/>
    <dgm:cxn modelId="{5FCCC8B1-12A3-4893-8DFD-9A275E948E74}" srcId="{E28F4D14-3DFD-4B5B-B336-B2EC5D76F7A4}" destId="{60F98BC5-7144-40AC-B06C-0EF32B4DC637}" srcOrd="2" destOrd="0" parTransId="{A052C7F5-5326-4061-8437-DC45B9A96DA4}" sibTransId="{28FECBA1-AACC-41E6-AB4E-6C000A7599D3}"/>
    <dgm:cxn modelId="{534809BA-E7BD-4FD4-B85A-D8EC9CAAFB01}" srcId="{4A2C1CB9-97DF-49D5-AE33-1D44DBE1017D}" destId="{714F09D5-F916-4DC9-9183-596BA6CC013D}" srcOrd="0" destOrd="0" parTransId="{D7A36E68-F64C-4D9E-909A-B1F807422258}" sibTransId="{8A107A8D-6882-4212-8A5C-B80E126244B4}"/>
    <dgm:cxn modelId="{A1BA0503-526A-48AF-A485-02C67A6389B5}" type="presOf" srcId="{F24B6E50-5E43-41B1-B593-1100C01187EB}" destId="{E2D46CF4-4B3C-40A2-A61F-9FA397B2B39B}" srcOrd="0" destOrd="0" presId="urn:microsoft.com/office/officeart/2005/8/layout/radial2"/>
    <dgm:cxn modelId="{3DFA632D-4148-42EB-A61B-37AD4E9B42F6}" type="presOf" srcId="{F30BA960-BC12-4AE3-AE4C-0E172ABBADB7}" destId="{55F198C0-4E54-406E-B9A6-E5A8AA928EEC}" srcOrd="0" destOrd="1" presId="urn:microsoft.com/office/officeart/2005/8/layout/radial2"/>
    <dgm:cxn modelId="{62A033A1-881A-447B-95DC-592887F4C3E1}" srcId="{E28F4D14-3DFD-4B5B-B336-B2EC5D76F7A4}" destId="{4A2C1CB9-97DF-49D5-AE33-1D44DBE1017D}" srcOrd="0" destOrd="0" parTransId="{A8F41DAB-A57D-4CD1-B1B9-021BA55E4FD0}" sibTransId="{F23240DE-6B7D-4B24-8D91-B89536CEAB25}"/>
    <dgm:cxn modelId="{7D3113A6-9286-47D7-B356-7F4D85E6CBC3}" srcId="{023C824F-C020-44BF-8083-DD4FCAE180CD}" destId="{9B8DA901-2CFF-4A9C-A36C-005235EDA2F0}" srcOrd="0" destOrd="0" parTransId="{6ABD0E5F-E1DB-43D5-8A3B-C39B4CF58ADB}" sibTransId="{2E685133-71A3-4B00-AE8B-E74526C9D386}"/>
    <dgm:cxn modelId="{6DC0B66D-FBFD-424A-9F75-ED7BF14C3DC8}" type="presParOf" srcId="{8EA21551-B334-4646-BF2C-EB4EC3ECA3B1}" destId="{1C54F9C7-F5FB-4A03-9B25-B9DF96EB8A22}" srcOrd="0" destOrd="0" presId="urn:microsoft.com/office/officeart/2005/8/layout/radial2"/>
    <dgm:cxn modelId="{8BD29609-ABEE-4170-9FE7-16EC9016DF54}" type="presParOf" srcId="{1C54F9C7-F5FB-4A03-9B25-B9DF96EB8A22}" destId="{F3F8763B-C01F-476F-9830-86FA98FBD517}" srcOrd="0" destOrd="0" presId="urn:microsoft.com/office/officeart/2005/8/layout/radial2"/>
    <dgm:cxn modelId="{E2B4DCE1-AFD8-47EB-8936-2D5E29F2BD3D}" type="presParOf" srcId="{F3F8763B-C01F-476F-9830-86FA98FBD517}" destId="{3DD7281B-BE57-4350-B437-6AC7A31F441E}" srcOrd="0" destOrd="0" presId="urn:microsoft.com/office/officeart/2005/8/layout/radial2"/>
    <dgm:cxn modelId="{17910CB3-AA44-4378-AADD-9A3D4C9E3CE1}" type="presParOf" srcId="{F3F8763B-C01F-476F-9830-86FA98FBD517}" destId="{146CC774-C4AD-4F65-B524-70A9FF19A775}" srcOrd="1" destOrd="0" presId="urn:microsoft.com/office/officeart/2005/8/layout/radial2"/>
    <dgm:cxn modelId="{9E950CF4-A391-4906-AD22-C80E8C88B0A8}" type="presParOf" srcId="{1C54F9C7-F5FB-4A03-9B25-B9DF96EB8A22}" destId="{6132490A-A8BB-4C2B-A57D-34B8F7F63A4E}" srcOrd="1" destOrd="0" presId="urn:microsoft.com/office/officeart/2005/8/layout/radial2"/>
    <dgm:cxn modelId="{78598E22-780A-4516-B567-5F003567B6B6}" type="presParOf" srcId="{1C54F9C7-F5FB-4A03-9B25-B9DF96EB8A22}" destId="{474C2EE2-76F1-4E2A-8D12-002116BD1165}" srcOrd="2" destOrd="0" presId="urn:microsoft.com/office/officeart/2005/8/layout/radial2"/>
    <dgm:cxn modelId="{BFE08F63-EAC0-4BA8-986C-266A60531075}" type="presParOf" srcId="{474C2EE2-76F1-4E2A-8D12-002116BD1165}" destId="{85075984-3F1D-4B3F-A84A-24D4D4624FC2}" srcOrd="0" destOrd="0" presId="urn:microsoft.com/office/officeart/2005/8/layout/radial2"/>
    <dgm:cxn modelId="{4BA3A2E0-511F-40B4-9DD0-BCD9B4E0B9B2}" type="presParOf" srcId="{474C2EE2-76F1-4E2A-8D12-002116BD1165}" destId="{55F198C0-4E54-406E-B9A6-E5A8AA928EEC}" srcOrd="1" destOrd="0" presId="urn:microsoft.com/office/officeart/2005/8/layout/radial2"/>
    <dgm:cxn modelId="{29716146-B682-4B59-97E6-4FBA9A656ED6}" type="presParOf" srcId="{1C54F9C7-F5FB-4A03-9B25-B9DF96EB8A22}" destId="{65FA643A-3BBD-484A-8442-70CFAFFDF2F8}" srcOrd="3" destOrd="0" presId="urn:microsoft.com/office/officeart/2005/8/layout/radial2"/>
    <dgm:cxn modelId="{59C4C077-44CC-4D20-8013-3FF307CD9332}" type="presParOf" srcId="{1C54F9C7-F5FB-4A03-9B25-B9DF96EB8A22}" destId="{193C713E-5035-4B6D-A1A8-92B891AFFBF4}" srcOrd="4" destOrd="0" presId="urn:microsoft.com/office/officeart/2005/8/layout/radial2"/>
    <dgm:cxn modelId="{0561DD3D-C569-482F-98C3-55D14388758A}" type="presParOf" srcId="{193C713E-5035-4B6D-A1A8-92B891AFFBF4}" destId="{3C1A6A29-6197-416D-A4DA-294505C6779A}" srcOrd="0" destOrd="0" presId="urn:microsoft.com/office/officeart/2005/8/layout/radial2"/>
    <dgm:cxn modelId="{8768EB77-2673-4C97-ACE6-5F26BEC50571}" type="presParOf" srcId="{193C713E-5035-4B6D-A1A8-92B891AFFBF4}" destId="{1A0DC8F9-0C50-4F1B-8880-CF032EECC5C1}" srcOrd="1" destOrd="0" presId="urn:microsoft.com/office/officeart/2005/8/layout/radial2"/>
    <dgm:cxn modelId="{F5803694-A90E-418A-A477-5B855C07FBBD}" type="presParOf" srcId="{1C54F9C7-F5FB-4A03-9B25-B9DF96EB8A22}" destId="{B4C02315-987E-453E-B10D-05AEC5ABF50C}" srcOrd="5" destOrd="0" presId="urn:microsoft.com/office/officeart/2005/8/layout/radial2"/>
    <dgm:cxn modelId="{83C19F10-6FDF-4DA4-9BDA-4B326F30274A}" type="presParOf" srcId="{1C54F9C7-F5FB-4A03-9B25-B9DF96EB8A22}" destId="{3607483D-7230-49F1-935B-7FBD1DD3029C}" srcOrd="6" destOrd="0" presId="urn:microsoft.com/office/officeart/2005/8/layout/radial2"/>
    <dgm:cxn modelId="{4F5DA5B9-0A08-464D-A721-6954F2FAACC5}" type="presParOf" srcId="{3607483D-7230-49F1-935B-7FBD1DD3029C}" destId="{E677F542-BE79-4E9A-A06F-8C915F422026}" srcOrd="0" destOrd="0" presId="urn:microsoft.com/office/officeart/2005/8/layout/radial2"/>
    <dgm:cxn modelId="{B328FEF2-211C-4599-935D-A97E44D9BA8E}" type="presParOf" srcId="{3607483D-7230-49F1-935B-7FBD1DD3029C}" destId="{E2D46CF4-4B3C-40A2-A61F-9FA397B2B39B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845900-0C01-4E07-8D81-497E291A9DA2}" type="doc">
      <dgm:prSet loTypeId="urn:microsoft.com/office/officeart/2005/8/layout/matrix1" loCatId="matrix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69F2CE-8137-436F-9724-4F587108ACA2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4000" b="0" i="0" dirty="0" smtClean="0">
              <a:latin typeface="Arial" pitchFamily="34" charset="0"/>
              <a:cs typeface="Arial" pitchFamily="34" charset="0"/>
            </a:rPr>
            <a:t>4К</a:t>
          </a:r>
          <a:endParaRPr lang="ru-RU" sz="4000" b="0" i="0" dirty="0">
            <a:latin typeface="Arial" pitchFamily="34" charset="0"/>
            <a:cs typeface="Arial" pitchFamily="34" charset="0"/>
          </a:endParaRPr>
        </a:p>
      </dgm:t>
    </dgm:pt>
    <dgm:pt modelId="{9C697D3A-543C-4710-A744-B97D45128D55}" type="parTrans" cxnId="{6B958268-2828-4FD0-99F0-433D21DE78E2}">
      <dgm:prSet/>
      <dgm:spPr/>
      <dgm:t>
        <a:bodyPr/>
        <a:lstStyle/>
        <a:p>
          <a:endParaRPr lang="ru-RU"/>
        </a:p>
      </dgm:t>
    </dgm:pt>
    <dgm:pt modelId="{958485F1-A989-4C25-8280-848B4D9089DD}" type="sibTrans" cxnId="{6B958268-2828-4FD0-99F0-433D21DE78E2}">
      <dgm:prSet/>
      <dgm:spPr/>
      <dgm:t>
        <a:bodyPr/>
        <a:lstStyle/>
        <a:p>
          <a:endParaRPr lang="ru-RU"/>
        </a:p>
      </dgm:t>
    </dgm:pt>
    <dgm:pt modelId="{7B72C436-1D2E-4762-96A9-C810E98BACB4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err="1" smtClean="0"/>
            <a:t>Коммуникативность</a:t>
          </a:r>
          <a:endParaRPr lang="ru-RU" dirty="0"/>
        </a:p>
      </dgm:t>
    </dgm:pt>
    <dgm:pt modelId="{896D51F2-F0FC-4851-B75A-9AE9275B394A}" type="parTrans" cxnId="{9315DC8A-3E9B-4FB3-9134-08F49AF079D2}">
      <dgm:prSet/>
      <dgm:spPr/>
      <dgm:t>
        <a:bodyPr/>
        <a:lstStyle/>
        <a:p>
          <a:endParaRPr lang="ru-RU"/>
        </a:p>
      </dgm:t>
    </dgm:pt>
    <dgm:pt modelId="{0A1C1F28-08E0-4FDA-BFE9-662F5026D328}" type="sibTrans" cxnId="{9315DC8A-3E9B-4FB3-9134-08F49AF079D2}">
      <dgm:prSet/>
      <dgm:spPr/>
      <dgm:t>
        <a:bodyPr/>
        <a:lstStyle/>
        <a:p>
          <a:endParaRPr lang="ru-RU"/>
        </a:p>
      </dgm:t>
    </dgm:pt>
    <dgm:pt modelId="{9A364C97-4FAD-44AD-B8CB-E2F90EB284E1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err="1" smtClean="0"/>
            <a:t>Креативность</a:t>
          </a:r>
          <a:endParaRPr lang="ru-RU" dirty="0"/>
        </a:p>
      </dgm:t>
    </dgm:pt>
    <dgm:pt modelId="{B704E8F9-CF3C-4640-BB9C-A311F8502A2F}" type="parTrans" cxnId="{5F3464C1-0B56-477B-9F57-FBABE9D0B5CD}">
      <dgm:prSet/>
      <dgm:spPr/>
      <dgm:t>
        <a:bodyPr/>
        <a:lstStyle/>
        <a:p>
          <a:endParaRPr lang="ru-RU"/>
        </a:p>
      </dgm:t>
    </dgm:pt>
    <dgm:pt modelId="{5C18080C-59A0-40E8-9169-131143A60273}" type="sibTrans" cxnId="{5F3464C1-0B56-477B-9F57-FBABE9D0B5CD}">
      <dgm:prSet/>
      <dgm:spPr/>
      <dgm:t>
        <a:bodyPr/>
        <a:lstStyle/>
        <a:p>
          <a:endParaRPr lang="ru-RU"/>
        </a:p>
      </dgm:t>
    </dgm:pt>
    <dgm:pt modelId="{3A3012C7-0351-4C2E-9B24-CA1E87A77A5C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err="1" smtClean="0"/>
            <a:t>Командность</a:t>
          </a:r>
          <a:endParaRPr lang="ru-RU" dirty="0"/>
        </a:p>
      </dgm:t>
    </dgm:pt>
    <dgm:pt modelId="{748F1430-DE07-4C4B-9654-F5F75897FD76}" type="parTrans" cxnId="{7406785E-77EE-4740-9DFD-B599BCDB0116}">
      <dgm:prSet/>
      <dgm:spPr/>
      <dgm:t>
        <a:bodyPr/>
        <a:lstStyle/>
        <a:p>
          <a:endParaRPr lang="ru-RU"/>
        </a:p>
      </dgm:t>
    </dgm:pt>
    <dgm:pt modelId="{4E8B4E6C-E8CC-4F46-9D39-BC11D46C92C8}" type="sibTrans" cxnId="{7406785E-77EE-4740-9DFD-B599BCDB0116}">
      <dgm:prSet/>
      <dgm:spPr/>
      <dgm:t>
        <a:bodyPr/>
        <a:lstStyle/>
        <a:p>
          <a:endParaRPr lang="ru-RU"/>
        </a:p>
      </dgm:t>
    </dgm:pt>
    <dgm:pt modelId="{2B1D04FF-21A9-4CD4-BAD4-782A5A91FCDA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/>
            <a:t>Критическое мышление</a:t>
          </a:r>
          <a:endParaRPr lang="ru-RU" dirty="0"/>
        </a:p>
      </dgm:t>
    </dgm:pt>
    <dgm:pt modelId="{72653E11-479D-4132-8C42-8111D091568B}" type="parTrans" cxnId="{D0F48451-3360-4EFC-9F83-703D39F84BEC}">
      <dgm:prSet/>
      <dgm:spPr/>
      <dgm:t>
        <a:bodyPr/>
        <a:lstStyle/>
        <a:p>
          <a:endParaRPr lang="ru-RU"/>
        </a:p>
      </dgm:t>
    </dgm:pt>
    <dgm:pt modelId="{77931560-70C7-4675-AB14-6FEEA914C82E}" type="sibTrans" cxnId="{D0F48451-3360-4EFC-9F83-703D39F84BEC}">
      <dgm:prSet/>
      <dgm:spPr/>
      <dgm:t>
        <a:bodyPr/>
        <a:lstStyle/>
        <a:p>
          <a:endParaRPr lang="ru-RU"/>
        </a:p>
      </dgm:t>
    </dgm:pt>
    <dgm:pt modelId="{E8C23233-F68E-4F64-9450-891C6172B898}" type="pres">
      <dgm:prSet presAssocID="{9F845900-0C01-4E07-8D81-497E291A9DA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686C5-6CD8-4BC1-AE0D-C8B98DAE4DA5}" type="pres">
      <dgm:prSet presAssocID="{9F845900-0C01-4E07-8D81-497E291A9DA2}" presName="matrix" presStyleCnt="0"/>
      <dgm:spPr/>
    </dgm:pt>
    <dgm:pt modelId="{E1F2B509-1C04-434D-ABD6-E8427FB4DF2A}" type="pres">
      <dgm:prSet presAssocID="{9F845900-0C01-4E07-8D81-497E291A9DA2}" presName="tile1" presStyleLbl="node1" presStyleIdx="0" presStyleCnt="4"/>
      <dgm:spPr/>
      <dgm:t>
        <a:bodyPr/>
        <a:lstStyle/>
        <a:p>
          <a:endParaRPr lang="ru-RU"/>
        </a:p>
      </dgm:t>
    </dgm:pt>
    <dgm:pt modelId="{742B14AC-46D6-462F-8F9D-19FD6305D409}" type="pres">
      <dgm:prSet presAssocID="{9F845900-0C01-4E07-8D81-497E291A9DA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BBD1-0D32-4C6C-A873-F812EACD2456}" type="pres">
      <dgm:prSet presAssocID="{9F845900-0C01-4E07-8D81-497E291A9DA2}" presName="tile2" presStyleLbl="node1" presStyleIdx="1" presStyleCnt="4" custLinFactNeighborX="10767" custLinFactNeighborY="-6767"/>
      <dgm:spPr/>
      <dgm:t>
        <a:bodyPr/>
        <a:lstStyle/>
        <a:p>
          <a:endParaRPr lang="ru-RU"/>
        </a:p>
      </dgm:t>
    </dgm:pt>
    <dgm:pt modelId="{04C44662-B51F-45BC-8671-24C8379555AE}" type="pres">
      <dgm:prSet presAssocID="{9F845900-0C01-4E07-8D81-497E291A9DA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C18DC-C6DB-43AE-A680-3C15E101C0EB}" type="pres">
      <dgm:prSet presAssocID="{9F845900-0C01-4E07-8D81-497E291A9DA2}" presName="tile3" presStyleLbl="node1" presStyleIdx="2" presStyleCnt="4"/>
      <dgm:spPr/>
      <dgm:t>
        <a:bodyPr/>
        <a:lstStyle/>
        <a:p>
          <a:endParaRPr lang="ru-RU"/>
        </a:p>
      </dgm:t>
    </dgm:pt>
    <dgm:pt modelId="{34AA706D-4C4C-4344-9173-F9577CBB1F5B}" type="pres">
      <dgm:prSet presAssocID="{9F845900-0C01-4E07-8D81-497E291A9DA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A3C4B-9CA5-41D2-824E-8EC863693978}" type="pres">
      <dgm:prSet presAssocID="{9F845900-0C01-4E07-8D81-497E291A9DA2}" presName="tile4" presStyleLbl="node1" presStyleIdx="3" presStyleCnt="4"/>
      <dgm:spPr/>
      <dgm:t>
        <a:bodyPr/>
        <a:lstStyle/>
        <a:p>
          <a:endParaRPr lang="ru-RU"/>
        </a:p>
      </dgm:t>
    </dgm:pt>
    <dgm:pt modelId="{C4BEB1A3-7458-401F-8594-BE85F716ABF2}" type="pres">
      <dgm:prSet presAssocID="{9F845900-0C01-4E07-8D81-497E291A9DA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4A3C7-2785-4F22-9C04-F46AC1965B87}" type="pres">
      <dgm:prSet presAssocID="{9F845900-0C01-4E07-8D81-497E291A9DA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F3464C1-0B56-477B-9F57-FBABE9D0B5CD}" srcId="{3669F2CE-8137-436F-9724-4F587108ACA2}" destId="{9A364C97-4FAD-44AD-B8CB-E2F90EB284E1}" srcOrd="1" destOrd="0" parTransId="{B704E8F9-CF3C-4640-BB9C-A311F8502A2F}" sibTransId="{5C18080C-59A0-40E8-9169-131143A60273}"/>
    <dgm:cxn modelId="{6ABD59F6-D88E-462A-8786-71F553399A6E}" type="presOf" srcId="{9A364C97-4FAD-44AD-B8CB-E2F90EB284E1}" destId="{04C44662-B51F-45BC-8671-24C8379555AE}" srcOrd="1" destOrd="0" presId="urn:microsoft.com/office/officeart/2005/8/layout/matrix1"/>
    <dgm:cxn modelId="{9229E721-3743-432E-8AAE-7D17D040B7A3}" type="presOf" srcId="{9F845900-0C01-4E07-8D81-497E291A9DA2}" destId="{E8C23233-F68E-4F64-9450-891C6172B898}" srcOrd="0" destOrd="0" presId="urn:microsoft.com/office/officeart/2005/8/layout/matrix1"/>
    <dgm:cxn modelId="{D0558ECE-3129-4E2C-88FB-D46CC6389D2A}" type="presOf" srcId="{9A364C97-4FAD-44AD-B8CB-E2F90EB284E1}" destId="{63E0BBD1-0D32-4C6C-A873-F812EACD2456}" srcOrd="0" destOrd="0" presId="urn:microsoft.com/office/officeart/2005/8/layout/matrix1"/>
    <dgm:cxn modelId="{39E0B568-5B67-4BDE-962B-6E561DEA1922}" type="presOf" srcId="{7B72C436-1D2E-4762-96A9-C810E98BACB4}" destId="{E1F2B509-1C04-434D-ABD6-E8427FB4DF2A}" srcOrd="0" destOrd="0" presId="urn:microsoft.com/office/officeart/2005/8/layout/matrix1"/>
    <dgm:cxn modelId="{62787295-2EAE-4BD4-A789-F177B114600A}" type="presOf" srcId="{3A3012C7-0351-4C2E-9B24-CA1E87A77A5C}" destId="{01BC18DC-C6DB-43AE-A680-3C15E101C0EB}" srcOrd="0" destOrd="0" presId="urn:microsoft.com/office/officeart/2005/8/layout/matrix1"/>
    <dgm:cxn modelId="{6B958268-2828-4FD0-99F0-433D21DE78E2}" srcId="{9F845900-0C01-4E07-8D81-497E291A9DA2}" destId="{3669F2CE-8137-436F-9724-4F587108ACA2}" srcOrd="0" destOrd="0" parTransId="{9C697D3A-543C-4710-A744-B97D45128D55}" sibTransId="{958485F1-A989-4C25-8280-848B4D9089DD}"/>
    <dgm:cxn modelId="{7406785E-77EE-4740-9DFD-B599BCDB0116}" srcId="{3669F2CE-8137-436F-9724-4F587108ACA2}" destId="{3A3012C7-0351-4C2E-9B24-CA1E87A77A5C}" srcOrd="2" destOrd="0" parTransId="{748F1430-DE07-4C4B-9654-F5F75897FD76}" sibTransId="{4E8B4E6C-E8CC-4F46-9D39-BC11D46C92C8}"/>
    <dgm:cxn modelId="{D0F48451-3360-4EFC-9F83-703D39F84BEC}" srcId="{3669F2CE-8137-436F-9724-4F587108ACA2}" destId="{2B1D04FF-21A9-4CD4-BAD4-782A5A91FCDA}" srcOrd="3" destOrd="0" parTransId="{72653E11-479D-4132-8C42-8111D091568B}" sibTransId="{77931560-70C7-4675-AB14-6FEEA914C82E}"/>
    <dgm:cxn modelId="{D9DC8E97-A313-47E0-9618-E1BCD1D8D0D5}" type="presOf" srcId="{2B1D04FF-21A9-4CD4-BAD4-782A5A91FCDA}" destId="{B25A3C4B-9CA5-41D2-824E-8EC863693978}" srcOrd="0" destOrd="0" presId="urn:microsoft.com/office/officeart/2005/8/layout/matrix1"/>
    <dgm:cxn modelId="{9315DC8A-3E9B-4FB3-9134-08F49AF079D2}" srcId="{3669F2CE-8137-436F-9724-4F587108ACA2}" destId="{7B72C436-1D2E-4762-96A9-C810E98BACB4}" srcOrd="0" destOrd="0" parTransId="{896D51F2-F0FC-4851-B75A-9AE9275B394A}" sibTransId="{0A1C1F28-08E0-4FDA-BFE9-662F5026D328}"/>
    <dgm:cxn modelId="{6ED58FE4-B22B-4280-B21B-E8B7BCC21E32}" type="presOf" srcId="{3669F2CE-8137-436F-9724-4F587108ACA2}" destId="{E7C4A3C7-2785-4F22-9C04-F46AC1965B87}" srcOrd="0" destOrd="0" presId="urn:microsoft.com/office/officeart/2005/8/layout/matrix1"/>
    <dgm:cxn modelId="{C707FD64-66AD-4D48-B90C-71096D3AFE1D}" type="presOf" srcId="{3A3012C7-0351-4C2E-9B24-CA1E87A77A5C}" destId="{34AA706D-4C4C-4344-9173-F9577CBB1F5B}" srcOrd="1" destOrd="0" presId="urn:microsoft.com/office/officeart/2005/8/layout/matrix1"/>
    <dgm:cxn modelId="{880849B9-9F12-48B0-93C7-4EB64B5D9915}" type="presOf" srcId="{2B1D04FF-21A9-4CD4-BAD4-782A5A91FCDA}" destId="{C4BEB1A3-7458-401F-8594-BE85F716ABF2}" srcOrd="1" destOrd="0" presId="urn:microsoft.com/office/officeart/2005/8/layout/matrix1"/>
    <dgm:cxn modelId="{F769B5B2-1370-45E8-8B5B-5C697D283DB5}" type="presOf" srcId="{7B72C436-1D2E-4762-96A9-C810E98BACB4}" destId="{742B14AC-46D6-462F-8F9D-19FD6305D409}" srcOrd="1" destOrd="0" presId="urn:microsoft.com/office/officeart/2005/8/layout/matrix1"/>
    <dgm:cxn modelId="{242FBBA1-20D4-4334-B68B-7C249CD61483}" type="presParOf" srcId="{E8C23233-F68E-4F64-9450-891C6172B898}" destId="{03F686C5-6CD8-4BC1-AE0D-C8B98DAE4DA5}" srcOrd="0" destOrd="0" presId="urn:microsoft.com/office/officeart/2005/8/layout/matrix1"/>
    <dgm:cxn modelId="{C3A5E268-1832-4CF8-B77A-BEF5931C2688}" type="presParOf" srcId="{03F686C5-6CD8-4BC1-AE0D-C8B98DAE4DA5}" destId="{E1F2B509-1C04-434D-ABD6-E8427FB4DF2A}" srcOrd="0" destOrd="0" presId="urn:microsoft.com/office/officeart/2005/8/layout/matrix1"/>
    <dgm:cxn modelId="{7671D0D5-7812-4308-B931-E48174BAE00E}" type="presParOf" srcId="{03F686C5-6CD8-4BC1-AE0D-C8B98DAE4DA5}" destId="{742B14AC-46D6-462F-8F9D-19FD6305D409}" srcOrd="1" destOrd="0" presId="urn:microsoft.com/office/officeart/2005/8/layout/matrix1"/>
    <dgm:cxn modelId="{852EB518-78AF-448A-9FB6-B3CC596249B5}" type="presParOf" srcId="{03F686C5-6CD8-4BC1-AE0D-C8B98DAE4DA5}" destId="{63E0BBD1-0D32-4C6C-A873-F812EACD2456}" srcOrd="2" destOrd="0" presId="urn:microsoft.com/office/officeart/2005/8/layout/matrix1"/>
    <dgm:cxn modelId="{81F58BE1-B5D6-458E-8B20-D7B582A55A3D}" type="presParOf" srcId="{03F686C5-6CD8-4BC1-AE0D-C8B98DAE4DA5}" destId="{04C44662-B51F-45BC-8671-24C8379555AE}" srcOrd="3" destOrd="0" presId="urn:microsoft.com/office/officeart/2005/8/layout/matrix1"/>
    <dgm:cxn modelId="{4BA02D28-E135-4EFC-A4D8-4609CC7BBC39}" type="presParOf" srcId="{03F686C5-6CD8-4BC1-AE0D-C8B98DAE4DA5}" destId="{01BC18DC-C6DB-43AE-A680-3C15E101C0EB}" srcOrd="4" destOrd="0" presId="urn:microsoft.com/office/officeart/2005/8/layout/matrix1"/>
    <dgm:cxn modelId="{5E2761FA-4066-466E-B81E-BBA0CDD8ECE5}" type="presParOf" srcId="{03F686C5-6CD8-4BC1-AE0D-C8B98DAE4DA5}" destId="{34AA706D-4C4C-4344-9173-F9577CBB1F5B}" srcOrd="5" destOrd="0" presId="urn:microsoft.com/office/officeart/2005/8/layout/matrix1"/>
    <dgm:cxn modelId="{DD4EB366-3D8A-4CC6-9777-0F5918DED3F4}" type="presParOf" srcId="{03F686C5-6CD8-4BC1-AE0D-C8B98DAE4DA5}" destId="{B25A3C4B-9CA5-41D2-824E-8EC863693978}" srcOrd="6" destOrd="0" presId="urn:microsoft.com/office/officeart/2005/8/layout/matrix1"/>
    <dgm:cxn modelId="{6D6A57B8-63A3-4E74-9B8D-CF0BE44912B5}" type="presParOf" srcId="{03F686C5-6CD8-4BC1-AE0D-C8B98DAE4DA5}" destId="{C4BEB1A3-7458-401F-8594-BE85F716ABF2}" srcOrd="7" destOrd="0" presId="urn:microsoft.com/office/officeart/2005/8/layout/matrix1"/>
    <dgm:cxn modelId="{D8720A85-983C-4251-B295-7477B1EFC4DB}" type="presParOf" srcId="{E8C23233-F68E-4F64-9450-891C6172B898}" destId="{E7C4A3C7-2785-4F22-9C04-F46AC1965B87}" srcOrd="1" destOrd="0" presId="urn:microsoft.com/office/officeart/2005/8/layout/matrix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242A1E-52A1-4103-BE5A-15B065C4A1CC}" type="doc">
      <dgm:prSet loTypeId="urn:microsoft.com/office/officeart/2005/8/layout/chart3" loCatId="cycle" qsTypeId="urn:microsoft.com/office/officeart/2005/8/quickstyle/3d7" qsCatId="3D" csTypeId="urn:microsoft.com/office/officeart/2005/8/colors/accent1_2" csCatId="accent1" phldr="1"/>
      <dgm:spPr/>
    </dgm:pt>
    <dgm:pt modelId="{664821E0-66B0-4E94-BC75-5C0C30D5C132}">
      <dgm:prSet phldrT="[Текст]" custT="1"/>
      <dgm:spPr>
        <a:solidFill>
          <a:schemeClr val="bg1"/>
        </a:solidFill>
      </dgm:spPr>
      <dgm:t>
        <a:bodyPr/>
        <a:lstStyle/>
        <a:p>
          <a:endParaRPr lang="ru-RU" sz="1800" b="1" dirty="0"/>
        </a:p>
      </dgm:t>
    </dgm:pt>
    <dgm:pt modelId="{9A2DBE95-0C4C-408C-BA63-4106F431DB21}" type="parTrans" cxnId="{8DBA3F60-20B8-4855-9E7C-780D73024D45}">
      <dgm:prSet/>
      <dgm:spPr/>
      <dgm:t>
        <a:bodyPr/>
        <a:lstStyle/>
        <a:p>
          <a:endParaRPr lang="ru-RU"/>
        </a:p>
      </dgm:t>
    </dgm:pt>
    <dgm:pt modelId="{F1F1830B-AA01-49CA-B77A-41AEBEAA5999}" type="sibTrans" cxnId="{8DBA3F60-20B8-4855-9E7C-780D73024D45}">
      <dgm:prSet/>
      <dgm:spPr/>
      <dgm:t>
        <a:bodyPr/>
        <a:lstStyle/>
        <a:p>
          <a:endParaRPr lang="ru-RU"/>
        </a:p>
      </dgm:t>
    </dgm:pt>
    <dgm:pt modelId="{F906266B-CE6A-4711-A9FE-8B4C3113D2CF}">
      <dgm:prSet phldrT="[Текст]" custT="1"/>
      <dgm:spPr>
        <a:solidFill>
          <a:schemeClr val="bg1"/>
        </a:solidFill>
      </dgm:spPr>
      <dgm:t>
        <a:bodyPr/>
        <a:lstStyle/>
        <a:p>
          <a:endParaRPr lang="ru-RU" sz="2800" dirty="0"/>
        </a:p>
      </dgm:t>
    </dgm:pt>
    <dgm:pt modelId="{CB9458DA-936B-4B11-B75B-1A534D65E971}" type="parTrans" cxnId="{D1DB1744-7D9F-4AC1-B86A-45B5203B6B29}">
      <dgm:prSet/>
      <dgm:spPr/>
      <dgm:t>
        <a:bodyPr/>
        <a:lstStyle/>
        <a:p>
          <a:endParaRPr lang="ru-RU"/>
        </a:p>
      </dgm:t>
    </dgm:pt>
    <dgm:pt modelId="{BB39CB4F-41DA-47AB-9F96-6DC05A9469EC}" type="sibTrans" cxnId="{D1DB1744-7D9F-4AC1-B86A-45B5203B6B29}">
      <dgm:prSet/>
      <dgm:spPr/>
      <dgm:t>
        <a:bodyPr/>
        <a:lstStyle/>
        <a:p>
          <a:endParaRPr lang="ru-RU"/>
        </a:p>
      </dgm:t>
    </dgm:pt>
    <dgm:pt modelId="{5CDD80D7-6F9D-47F8-AF42-7BD3E8B23626}">
      <dgm:prSet phldrT="[Текст]" custT="1"/>
      <dgm:spPr>
        <a:solidFill>
          <a:schemeClr val="bg1"/>
        </a:solidFill>
      </dgm:spPr>
      <dgm:t>
        <a:bodyPr/>
        <a:lstStyle/>
        <a:p>
          <a:endParaRPr lang="ru-RU" sz="2000" dirty="0"/>
        </a:p>
      </dgm:t>
    </dgm:pt>
    <dgm:pt modelId="{AAB2CEE5-B715-4843-AE3C-9913058739A9}" type="parTrans" cxnId="{914AF59D-8856-4A55-9332-B944D31C0357}">
      <dgm:prSet/>
      <dgm:spPr/>
      <dgm:t>
        <a:bodyPr/>
        <a:lstStyle/>
        <a:p>
          <a:endParaRPr lang="ru-RU"/>
        </a:p>
      </dgm:t>
    </dgm:pt>
    <dgm:pt modelId="{378D017F-11DF-4246-B328-B23EC5E32A0D}" type="sibTrans" cxnId="{914AF59D-8856-4A55-9332-B944D31C0357}">
      <dgm:prSet/>
      <dgm:spPr/>
      <dgm:t>
        <a:bodyPr/>
        <a:lstStyle/>
        <a:p>
          <a:endParaRPr lang="ru-RU"/>
        </a:p>
      </dgm:t>
    </dgm:pt>
    <dgm:pt modelId="{54D37277-B298-4F4A-9F67-ECDF30D771A4}" type="pres">
      <dgm:prSet presAssocID="{E2242A1E-52A1-4103-BE5A-15B065C4A1CC}" presName="compositeShape" presStyleCnt="0">
        <dgm:presLayoutVars>
          <dgm:chMax val="7"/>
          <dgm:dir/>
          <dgm:resizeHandles val="exact"/>
        </dgm:presLayoutVars>
      </dgm:prSet>
      <dgm:spPr/>
    </dgm:pt>
    <dgm:pt modelId="{EF838BD6-12D8-4426-8B81-E0E5E625C7AD}" type="pres">
      <dgm:prSet presAssocID="{E2242A1E-52A1-4103-BE5A-15B065C4A1CC}" presName="wedge1" presStyleLbl="node1" presStyleIdx="0" presStyleCnt="3" custScaleX="112089" custScaleY="98824" custLinFactNeighborX="-1406" custLinFactNeighborY="1290"/>
      <dgm:spPr/>
      <dgm:t>
        <a:bodyPr/>
        <a:lstStyle/>
        <a:p>
          <a:endParaRPr lang="ru-RU"/>
        </a:p>
      </dgm:t>
    </dgm:pt>
    <dgm:pt modelId="{BC4332E1-9A7B-4662-9DE1-1D3D8693D451}" type="pres">
      <dgm:prSet presAssocID="{E2242A1E-52A1-4103-BE5A-15B065C4A1C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96FF7-B786-40E2-8786-BF3475EA4B75}" type="pres">
      <dgm:prSet presAssocID="{E2242A1E-52A1-4103-BE5A-15B065C4A1CC}" presName="wedge2" presStyleLbl="node1" presStyleIdx="1" presStyleCnt="3" custScaleX="114742" custLinFactNeighborX="2577" custLinFactNeighborY="-161"/>
      <dgm:spPr/>
      <dgm:t>
        <a:bodyPr/>
        <a:lstStyle/>
        <a:p>
          <a:endParaRPr lang="ru-RU"/>
        </a:p>
      </dgm:t>
    </dgm:pt>
    <dgm:pt modelId="{98E30D13-26E5-46CB-A3AD-0DAB8884C3E5}" type="pres">
      <dgm:prSet presAssocID="{E2242A1E-52A1-4103-BE5A-15B065C4A1C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BA84DC-1840-47EF-AF70-A446A44BA5D4}" type="pres">
      <dgm:prSet presAssocID="{E2242A1E-52A1-4103-BE5A-15B065C4A1CC}" presName="wedge3" presStyleLbl="node1" presStyleIdx="2" presStyleCnt="3" custScaleX="112089" custScaleY="100151" custLinFactNeighborX="892" custLinFactNeighborY="-1557"/>
      <dgm:spPr/>
      <dgm:t>
        <a:bodyPr/>
        <a:lstStyle/>
        <a:p>
          <a:endParaRPr lang="ru-RU"/>
        </a:p>
      </dgm:t>
    </dgm:pt>
    <dgm:pt modelId="{E82A8D2C-9B42-431A-A186-D221EB39FC1D}" type="pres">
      <dgm:prSet presAssocID="{E2242A1E-52A1-4103-BE5A-15B065C4A1C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DB1744-7D9F-4AC1-B86A-45B5203B6B29}" srcId="{E2242A1E-52A1-4103-BE5A-15B065C4A1CC}" destId="{F906266B-CE6A-4711-A9FE-8B4C3113D2CF}" srcOrd="1" destOrd="0" parTransId="{CB9458DA-936B-4B11-B75B-1A534D65E971}" sibTransId="{BB39CB4F-41DA-47AB-9F96-6DC05A9469EC}"/>
    <dgm:cxn modelId="{295B4A26-CFD8-4FE0-951C-98D6060B4F13}" type="presOf" srcId="{F906266B-CE6A-4711-A9FE-8B4C3113D2CF}" destId="{96C96FF7-B786-40E2-8786-BF3475EA4B75}" srcOrd="0" destOrd="0" presId="urn:microsoft.com/office/officeart/2005/8/layout/chart3"/>
    <dgm:cxn modelId="{2EFC73E3-95C9-464A-B075-E1D1FA3BDCC1}" type="presOf" srcId="{664821E0-66B0-4E94-BC75-5C0C30D5C132}" destId="{BC4332E1-9A7B-4662-9DE1-1D3D8693D451}" srcOrd="1" destOrd="0" presId="urn:microsoft.com/office/officeart/2005/8/layout/chart3"/>
    <dgm:cxn modelId="{A0F10F24-8D12-4E72-A821-14E6F2614080}" type="presOf" srcId="{F906266B-CE6A-4711-A9FE-8B4C3113D2CF}" destId="{98E30D13-26E5-46CB-A3AD-0DAB8884C3E5}" srcOrd="1" destOrd="0" presId="urn:microsoft.com/office/officeart/2005/8/layout/chart3"/>
    <dgm:cxn modelId="{8DBA3F60-20B8-4855-9E7C-780D73024D45}" srcId="{E2242A1E-52A1-4103-BE5A-15B065C4A1CC}" destId="{664821E0-66B0-4E94-BC75-5C0C30D5C132}" srcOrd="0" destOrd="0" parTransId="{9A2DBE95-0C4C-408C-BA63-4106F431DB21}" sibTransId="{F1F1830B-AA01-49CA-B77A-41AEBEAA5999}"/>
    <dgm:cxn modelId="{65047662-DF7E-426D-8A55-DB59E43DAF31}" type="presOf" srcId="{5CDD80D7-6F9D-47F8-AF42-7BD3E8B23626}" destId="{4ABA84DC-1840-47EF-AF70-A446A44BA5D4}" srcOrd="0" destOrd="0" presId="urn:microsoft.com/office/officeart/2005/8/layout/chart3"/>
    <dgm:cxn modelId="{0F97C05E-EA2B-4331-B491-0B3E9C897404}" type="presOf" srcId="{664821E0-66B0-4E94-BC75-5C0C30D5C132}" destId="{EF838BD6-12D8-4426-8B81-E0E5E625C7AD}" srcOrd="0" destOrd="0" presId="urn:microsoft.com/office/officeart/2005/8/layout/chart3"/>
    <dgm:cxn modelId="{947E3B75-5EA0-4F5A-A87D-99AEC92FF1C5}" type="presOf" srcId="{5CDD80D7-6F9D-47F8-AF42-7BD3E8B23626}" destId="{E82A8D2C-9B42-431A-A186-D221EB39FC1D}" srcOrd="1" destOrd="0" presId="urn:microsoft.com/office/officeart/2005/8/layout/chart3"/>
    <dgm:cxn modelId="{914AF59D-8856-4A55-9332-B944D31C0357}" srcId="{E2242A1E-52A1-4103-BE5A-15B065C4A1CC}" destId="{5CDD80D7-6F9D-47F8-AF42-7BD3E8B23626}" srcOrd="2" destOrd="0" parTransId="{AAB2CEE5-B715-4843-AE3C-9913058739A9}" sibTransId="{378D017F-11DF-4246-B328-B23EC5E32A0D}"/>
    <dgm:cxn modelId="{945799BD-F0BA-4D06-B82A-42FD8F4C7D70}" type="presOf" srcId="{E2242A1E-52A1-4103-BE5A-15B065C4A1CC}" destId="{54D37277-B298-4F4A-9F67-ECDF30D771A4}" srcOrd="0" destOrd="0" presId="urn:microsoft.com/office/officeart/2005/8/layout/chart3"/>
    <dgm:cxn modelId="{ACA32908-11B1-459E-9167-B77201BB5D5E}" type="presParOf" srcId="{54D37277-B298-4F4A-9F67-ECDF30D771A4}" destId="{EF838BD6-12D8-4426-8B81-E0E5E625C7AD}" srcOrd="0" destOrd="0" presId="urn:microsoft.com/office/officeart/2005/8/layout/chart3"/>
    <dgm:cxn modelId="{2F928391-62B6-4FCF-A44B-B6B19E58AE96}" type="presParOf" srcId="{54D37277-B298-4F4A-9F67-ECDF30D771A4}" destId="{BC4332E1-9A7B-4662-9DE1-1D3D8693D451}" srcOrd="1" destOrd="0" presId="urn:microsoft.com/office/officeart/2005/8/layout/chart3"/>
    <dgm:cxn modelId="{16FF5BDE-FD66-4F37-947A-3011D63A091F}" type="presParOf" srcId="{54D37277-B298-4F4A-9F67-ECDF30D771A4}" destId="{96C96FF7-B786-40E2-8786-BF3475EA4B75}" srcOrd="2" destOrd="0" presId="urn:microsoft.com/office/officeart/2005/8/layout/chart3"/>
    <dgm:cxn modelId="{18579481-1B7E-4DB1-B081-ADB08C7CF18D}" type="presParOf" srcId="{54D37277-B298-4F4A-9F67-ECDF30D771A4}" destId="{98E30D13-26E5-46CB-A3AD-0DAB8884C3E5}" srcOrd="3" destOrd="0" presId="urn:microsoft.com/office/officeart/2005/8/layout/chart3"/>
    <dgm:cxn modelId="{3B6AE0D5-6013-44DA-8271-32FB2799B7B3}" type="presParOf" srcId="{54D37277-B298-4F4A-9F67-ECDF30D771A4}" destId="{4ABA84DC-1840-47EF-AF70-A446A44BA5D4}" srcOrd="4" destOrd="0" presId="urn:microsoft.com/office/officeart/2005/8/layout/chart3"/>
    <dgm:cxn modelId="{3FCF7FA9-4D48-40DD-ACF3-D169AB51A947}" type="presParOf" srcId="{54D37277-B298-4F4A-9F67-ECDF30D771A4}" destId="{E82A8D2C-9B42-431A-A186-D221EB39FC1D}" srcOrd="5" destOrd="0" presId="urn:microsoft.com/office/officeart/2005/8/layout/chart3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DD702-DDC3-44B8-B2F8-338C0C3BC479}">
      <dsp:nvSpPr>
        <dsp:cNvPr id="0" name=""/>
        <dsp:cNvSpPr/>
      </dsp:nvSpPr>
      <dsp:spPr>
        <a:xfrm>
          <a:off x="326730" y="908261"/>
          <a:ext cx="2724785" cy="2724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B6A2D-BE04-40C4-B655-52F4AE764DCF}">
      <dsp:nvSpPr>
        <dsp:cNvPr id="0" name=""/>
        <dsp:cNvSpPr/>
      </dsp:nvSpPr>
      <dsp:spPr>
        <a:xfrm>
          <a:off x="871687" y="1453218"/>
          <a:ext cx="1634871" cy="1634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4B86D-8EDC-4D46-823A-87EEF398AB3D}">
      <dsp:nvSpPr>
        <dsp:cNvPr id="0" name=""/>
        <dsp:cNvSpPr/>
      </dsp:nvSpPr>
      <dsp:spPr>
        <a:xfrm>
          <a:off x="1416644" y="1998175"/>
          <a:ext cx="544957" cy="5449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99032-A0EB-4BA7-8C32-C302B26A36F5}">
      <dsp:nvSpPr>
        <dsp:cNvPr id="0" name=""/>
        <dsp:cNvSpPr/>
      </dsp:nvSpPr>
      <dsp:spPr>
        <a:xfrm>
          <a:off x="3505646" y="0"/>
          <a:ext cx="1362392" cy="794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Акценты предметного обучения</a:t>
          </a:r>
        </a:p>
      </dsp:txBody>
      <dsp:txXfrm>
        <a:off x="3505646" y="0"/>
        <a:ext cx="1362392" cy="794729"/>
      </dsp:txXfrm>
    </dsp:sp>
    <dsp:sp modelId="{9081D2AF-AEA5-4CB9-80A7-8961BBD4C807}">
      <dsp:nvSpPr>
        <dsp:cNvPr id="0" name=""/>
        <dsp:cNvSpPr/>
      </dsp:nvSpPr>
      <dsp:spPr>
        <a:xfrm>
          <a:off x="3165048" y="397364"/>
          <a:ext cx="3405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94824-04D6-43D0-8CD8-B5FF9BA0B204}">
      <dsp:nvSpPr>
        <dsp:cNvPr id="0" name=""/>
        <dsp:cNvSpPr/>
      </dsp:nvSpPr>
      <dsp:spPr>
        <a:xfrm rot="5400000">
          <a:off x="1489986" y="596955"/>
          <a:ext cx="1872835" cy="147456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B3A38-A912-48C4-8E59-0810B57E8C40}">
      <dsp:nvSpPr>
        <dsp:cNvPr id="0" name=""/>
        <dsp:cNvSpPr/>
      </dsp:nvSpPr>
      <dsp:spPr>
        <a:xfrm>
          <a:off x="3505646" y="794729"/>
          <a:ext cx="1362392" cy="794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Дополнительное образование</a:t>
          </a:r>
        </a:p>
      </dsp:txBody>
      <dsp:txXfrm>
        <a:off x="3505646" y="794729"/>
        <a:ext cx="1362392" cy="794729"/>
      </dsp:txXfrm>
    </dsp:sp>
    <dsp:sp modelId="{1A1F7F8A-4C7B-4C92-B1DB-DCEA8DBB2570}">
      <dsp:nvSpPr>
        <dsp:cNvPr id="0" name=""/>
        <dsp:cNvSpPr/>
      </dsp:nvSpPr>
      <dsp:spPr>
        <a:xfrm>
          <a:off x="3165048" y="1192093"/>
          <a:ext cx="3405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D4520-A706-489C-B677-E2D737AD42C4}">
      <dsp:nvSpPr>
        <dsp:cNvPr id="0" name=""/>
        <dsp:cNvSpPr/>
      </dsp:nvSpPr>
      <dsp:spPr>
        <a:xfrm rot="5400000">
          <a:off x="1891983" y="1379286"/>
          <a:ext cx="1459394" cy="1084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0DD7A-92E6-4AB2-AC22-01ADB31CED91}">
      <dsp:nvSpPr>
        <dsp:cNvPr id="0" name=""/>
        <dsp:cNvSpPr/>
      </dsp:nvSpPr>
      <dsp:spPr>
        <a:xfrm>
          <a:off x="3505646" y="1589458"/>
          <a:ext cx="1362392" cy="794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Внеурочная деятельность</a:t>
          </a:r>
        </a:p>
      </dsp:txBody>
      <dsp:txXfrm>
        <a:off x="3505646" y="1589458"/>
        <a:ext cx="1362392" cy="794729"/>
      </dsp:txXfrm>
    </dsp:sp>
    <dsp:sp modelId="{A8AF373B-6357-49E5-A878-D67CA114A9D7}">
      <dsp:nvSpPr>
        <dsp:cNvPr id="0" name=""/>
        <dsp:cNvSpPr/>
      </dsp:nvSpPr>
      <dsp:spPr>
        <a:xfrm>
          <a:off x="3165048" y="1986822"/>
          <a:ext cx="3405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4022B-EE33-40FC-9FF5-7E82F0C17D3B}">
      <dsp:nvSpPr>
        <dsp:cNvPr id="0" name=""/>
        <dsp:cNvSpPr/>
      </dsp:nvSpPr>
      <dsp:spPr>
        <a:xfrm rot="5400000">
          <a:off x="2294479" y="2160981"/>
          <a:ext cx="1042684" cy="69345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4F7A0-8E5C-43E0-A4F7-37718B366950}">
      <dsp:nvSpPr>
        <dsp:cNvPr id="0" name=""/>
        <dsp:cNvSpPr/>
      </dsp:nvSpPr>
      <dsp:spPr>
        <a:xfrm rot="10800000">
          <a:off x="2107003" y="443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STEM</a:t>
          </a:r>
          <a:r>
            <a:rPr lang="ru-RU" sz="2800" kern="1200" dirty="0"/>
            <a:t> – </a:t>
          </a:r>
          <a:r>
            <a:rPr lang="ru-RU" sz="2800" b="0" i="0" kern="1200" dirty="0"/>
            <a:t>естественные науки + математика</a:t>
          </a:r>
          <a:endParaRPr lang="ru-RU" sz="2800" kern="1200" dirty="0"/>
        </a:p>
      </dsp:txBody>
      <dsp:txXfrm rot="10800000">
        <a:off x="2366546" y="443"/>
        <a:ext cx="7075150" cy="1038171"/>
      </dsp:txXfrm>
    </dsp:sp>
    <dsp:sp modelId="{BE02F5A2-B651-413B-B59B-623A1D398088}">
      <dsp:nvSpPr>
        <dsp:cNvPr id="0" name=""/>
        <dsp:cNvSpPr/>
      </dsp:nvSpPr>
      <dsp:spPr>
        <a:xfrm>
          <a:off x="1587917" y="443"/>
          <a:ext cx="1038171" cy="10381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D59E6-9BA3-4BC3-974F-71ED97E57A99}">
      <dsp:nvSpPr>
        <dsp:cNvPr id="0" name=""/>
        <dsp:cNvSpPr/>
      </dsp:nvSpPr>
      <dsp:spPr>
        <a:xfrm rot="10800000">
          <a:off x="2107003" y="1298157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ТРИЗ - теория решения изобретательских задач </a:t>
          </a:r>
        </a:p>
      </dsp:txBody>
      <dsp:txXfrm rot="10800000">
        <a:off x="2366546" y="1298157"/>
        <a:ext cx="7075150" cy="1038171"/>
      </dsp:txXfrm>
    </dsp:sp>
    <dsp:sp modelId="{2E606955-653B-4615-A260-CCDD2870ADA2}">
      <dsp:nvSpPr>
        <dsp:cNvPr id="0" name=""/>
        <dsp:cNvSpPr/>
      </dsp:nvSpPr>
      <dsp:spPr>
        <a:xfrm>
          <a:off x="1587917" y="1298157"/>
          <a:ext cx="1038171" cy="103817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95000" r="-9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CE53D-8739-4AA0-9F7E-B93B027E220E}">
      <dsp:nvSpPr>
        <dsp:cNvPr id="0" name=""/>
        <dsp:cNvSpPr/>
      </dsp:nvSpPr>
      <dsp:spPr>
        <a:xfrm rot="10800000">
          <a:off x="2098128" y="2596314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/>
            <a:t>Математический тренажер </a:t>
          </a:r>
        </a:p>
      </dsp:txBody>
      <dsp:txXfrm rot="10800000">
        <a:off x="2357671" y="2596314"/>
        <a:ext cx="7075150" cy="1038171"/>
      </dsp:txXfrm>
    </dsp:sp>
    <dsp:sp modelId="{52E8372D-8D10-4ECD-A5FC-AA34D3114C6C}">
      <dsp:nvSpPr>
        <dsp:cNvPr id="0" name=""/>
        <dsp:cNvSpPr/>
      </dsp:nvSpPr>
      <dsp:spPr>
        <a:xfrm>
          <a:off x="1587917" y="2595871"/>
          <a:ext cx="1038171" cy="103817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02315-987E-453E-B10D-05AEC5ABF50C}">
      <dsp:nvSpPr>
        <dsp:cNvPr id="0" name=""/>
        <dsp:cNvSpPr/>
      </dsp:nvSpPr>
      <dsp:spPr>
        <a:xfrm rot="2563724">
          <a:off x="4656060" y="2553427"/>
          <a:ext cx="546621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46621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A643A-3BBD-484A-8442-70CFAFFDF2F8}">
      <dsp:nvSpPr>
        <dsp:cNvPr id="0" name=""/>
        <dsp:cNvSpPr/>
      </dsp:nvSpPr>
      <dsp:spPr>
        <a:xfrm>
          <a:off x="4728603" y="1802982"/>
          <a:ext cx="608468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608468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2490A-A8BB-4C2B-A57D-34B8F7F63A4E}">
      <dsp:nvSpPr>
        <dsp:cNvPr id="0" name=""/>
        <dsp:cNvSpPr/>
      </dsp:nvSpPr>
      <dsp:spPr>
        <a:xfrm rot="19585664">
          <a:off x="4643559" y="1115094"/>
          <a:ext cx="1019646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1019646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CC774-C4AD-4F65-B524-70A9FF19A775}">
      <dsp:nvSpPr>
        <dsp:cNvPr id="0" name=""/>
        <dsp:cNvSpPr/>
      </dsp:nvSpPr>
      <dsp:spPr>
        <a:xfrm>
          <a:off x="2966267" y="792949"/>
          <a:ext cx="2301343" cy="2048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75984-3F1D-4B3F-A84A-24D4D4624FC2}">
      <dsp:nvSpPr>
        <dsp:cNvPr id="0" name=""/>
        <dsp:cNvSpPr/>
      </dsp:nvSpPr>
      <dsp:spPr>
        <a:xfrm>
          <a:off x="5490705" y="33221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1</a:t>
          </a:r>
        </a:p>
      </dsp:txBody>
      <dsp:txXfrm>
        <a:off x="5644264" y="186780"/>
        <a:ext cx="741449" cy="741449"/>
      </dsp:txXfrm>
    </dsp:sp>
    <dsp:sp modelId="{55F198C0-4E54-406E-B9A6-E5A8AA928EEC}">
      <dsp:nvSpPr>
        <dsp:cNvPr id="0" name=""/>
        <dsp:cNvSpPr/>
      </dsp:nvSpPr>
      <dsp:spPr>
        <a:xfrm>
          <a:off x="6644129" y="33221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Педагогический выезд</a:t>
          </a:r>
        </a:p>
      </dsp:txBody>
      <dsp:txXfrm>
        <a:off x="6644129" y="33221"/>
        <a:ext cx="1572851" cy="1048567"/>
      </dsp:txXfrm>
    </dsp:sp>
    <dsp:sp modelId="{3C1A6A29-6197-416D-A4DA-294505C6779A}">
      <dsp:nvSpPr>
        <dsp:cNvPr id="0" name=""/>
        <dsp:cNvSpPr/>
      </dsp:nvSpPr>
      <dsp:spPr>
        <a:xfrm>
          <a:off x="5337072" y="1292959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2</a:t>
          </a:r>
          <a:endParaRPr lang="ru-RU" sz="900" kern="1200" dirty="0"/>
        </a:p>
      </dsp:txBody>
      <dsp:txXfrm>
        <a:off x="5490631" y="1446518"/>
        <a:ext cx="741449" cy="741449"/>
      </dsp:txXfrm>
    </dsp:sp>
    <dsp:sp modelId="{1A0DC8F9-0C50-4F1B-8880-CF032EECC5C1}">
      <dsp:nvSpPr>
        <dsp:cNvPr id="0" name=""/>
        <dsp:cNvSpPr/>
      </dsp:nvSpPr>
      <dsp:spPr>
        <a:xfrm>
          <a:off x="6490496" y="1292959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Ярмарка</a:t>
          </a:r>
        </a:p>
      </dsp:txBody>
      <dsp:txXfrm>
        <a:off x="6490496" y="1292959"/>
        <a:ext cx="1572851" cy="1048567"/>
      </dsp:txXfrm>
    </dsp:sp>
    <dsp:sp modelId="{E677F542-BE79-4E9A-A06F-8C915F422026}">
      <dsp:nvSpPr>
        <dsp:cNvPr id="0" name=""/>
        <dsp:cNvSpPr/>
      </dsp:nvSpPr>
      <dsp:spPr>
        <a:xfrm>
          <a:off x="4990979" y="2584594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3</a:t>
          </a:r>
          <a:endParaRPr lang="ru-RU" sz="900" kern="1200" dirty="0"/>
        </a:p>
      </dsp:txBody>
      <dsp:txXfrm>
        <a:off x="5144538" y="2738153"/>
        <a:ext cx="741449" cy="741449"/>
      </dsp:txXfrm>
    </dsp:sp>
    <dsp:sp modelId="{E2D46CF4-4B3C-40A2-A61F-9FA397B2B39B}">
      <dsp:nvSpPr>
        <dsp:cNvPr id="0" name=""/>
        <dsp:cNvSpPr/>
      </dsp:nvSpPr>
      <dsp:spPr>
        <a:xfrm>
          <a:off x="6144403" y="2584594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Проекты</a:t>
          </a:r>
        </a:p>
      </dsp:txBody>
      <dsp:txXfrm>
        <a:off x="6144403" y="2584594"/>
        <a:ext cx="1572851" cy="1048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4F7A0-8E5C-43E0-A4F7-37718B366950}">
      <dsp:nvSpPr>
        <dsp:cNvPr id="0" name=""/>
        <dsp:cNvSpPr/>
      </dsp:nvSpPr>
      <dsp:spPr>
        <a:xfrm rot="10800000">
          <a:off x="2107003" y="443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kern="1200" dirty="0"/>
            <a:t>3 </a:t>
          </a:r>
          <a:r>
            <a:rPr lang="en-US" sz="4700" kern="1200" dirty="0"/>
            <a:t>D</a:t>
          </a:r>
          <a:r>
            <a:rPr lang="ru-RU" sz="4700" kern="1200" dirty="0"/>
            <a:t> - дизайн</a:t>
          </a:r>
        </a:p>
      </dsp:txBody>
      <dsp:txXfrm rot="10800000">
        <a:off x="2366546" y="443"/>
        <a:ext cx="7075150" cy="1038171"/>
      </dsp:txXfrm>
    </dsp:sp>
    <dsp:sp modelId="{BE02F5A2-B651-413B-B59B-623A1D398088}">
      <dsp:nvSpPr>
        <dsp:cNvPr id="0" name=""/>
        <dsp:cNvSpPr/>
      </dsp:nvSpPr>
      <dsp:spPr>
        <a:xfrm>
          <a:off x="1587917" y="443"/>
          <a:ext cx="1038171" cy="10381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D59E6-9BA3-4BC3-974F-71ED97E57A99}">
      <dsp:nvSpPr>
        <dsp:cNvPr id="0" name=""/>
        <dsp:cNvSpPr/>
      </dsp:nvSpPr>
      <dsp:spPr>
        <a:xfrm rot="10800000">
          <a:off x="2107003" y="1298157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kern="1200" dirty="0"/>
            <a:t>Робототехника</a:t>
          </a:r>
        </a:p>
      </dsp:txBody>
      <dsp:txXfrm rot="10800000">
        <a:off x="2366546" y="1298157"/>
        <a:ext cx="7075150" cy="1038171"/>
      </dsp:txXfrm>
    </dsp:sp>
    <dsp:sp modelId="{2E606955-653B-4615-A260-CCDD2870ADA2}">
      <dsp:nvSpPr>
        <dsp:cNvPr id="0" name=""/>
        <dsp:cNvSpPr/>
      </dsp:nvSpPr>
      <dsp:spPr>
        <a:xfrm>
          <a:off x="1587917" y="1298157"/>
          <a:ext cx="1038171" cy="103817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CE53D-8739-4AA0-9F7E-B93B027E220E}">
      <dsp:nvSpPr>
        <dsp:cNvPr id="0" name=""/>
        <dsp:cNvSpPr/>
      </dsp:nvSpPr>
      <dsp:spPr>
        <a:xfrm rot="10800000">
          <a:off x="2107003" y="2595871"/>
          <a:ext cx="7334693" cy="1038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805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kern="1200" dirty="0"/>
            <a:t>Электричество</a:t>
          </a:r>
        </a:p>
      </dsp:txBody>
      <dsp:txXfrm rot="10800000">
        <a:off x="2366546" y="2595871"/>
        <a:ext cx="7075150" cy="1038171"/>
      </dsp:txXfrm>
    </dsp:sp>
    <dsp:sp modelId="{52E8372D-8D10-4ECD-A5FC-AA34D3114C6C}">
      <dsp:nvSpPr>
        <dsp:cNvPr id="0" name=""/>
        <dsp:cNvSpPr/>
      </dsp:nvSpPr>
      <dsp:spPr>
        <a:xfrm>
          <a:off x="1587917" y="2595871"/>
          <a:ext cx="1038171" cy="103817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0000" r="-20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02315-987E-453E-B10D-05AEC5ABF50C}">
      <dsp:nvSpPr>
        <dsp:cNvPr id="0" name=""/>
        <dsp:cNvSpPr/>
      </dsp:nvSpPr>
      <dsp:spPr>
        <a:xfrm rot="2563724">
          <a:off x="4656060" y="2553427"/>
          <a:ext cx="546621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46621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A643A-3BBD-484A-8442-70CFAFFDF2F8}">
      <dsp:nvSpPr>
        <dsp:cNvPr id="0" name=""/>
        <dsp:cNvSpPr/>
      </dsp:nvSpPr>
      <dsp:spPr>
        <a:xfrm>
          <a:off x="4728603" y="1802982"/>
          <a:ext cx="608468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608468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2490A-A8BB-4C2B-A57D-34B8F7F63A4E}">
      <dsp:nvSpPr>
        <dsp:cNvPr id="0" name=""/>
        <dsp:cNvSpPr/>
      </dsp:nvSpPr>
      <dsp:spPr>
        <a:xfrm rot="19036276">
          <a:off x="4656060" y="1052537"/>
          <a:ext cx="546621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46621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CC774-C4AD-4F65-B524-70A9FF19A775}">
      <dsp:nvSpPr>
        <dsp:cNvPr id="0" name=""/>
        <dsp:cNvSpPr/>
      </dsp:nvSpPr>
      <dsp:spPr>
        <a:xfrm>
          <a:off x="2966267" y="792949"/>
          <a:ext cx="2301343" cy="20485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75984-3F1D-4B3F-A84A-24D4D4624FC2}">
      <dsp:nvSpPr>
        <dsp:cNvPr id="0" name=""/>
        <dsp:cNvSpPr/>
      </dsp:nvSpPr>
      <dsp:spPr>
        <a:xfrm>
          <a:off x="4990979" y="1324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1</a:t>
          </a:r>
        </a:p>
      </dsp:txBody>
      <dsp:txXfrm>
        <a:off x="5144538" y="154883"/>
        <a:ext cx="741449" cy="741449"/>
      </dsp:txXfrm>
    </dsp:sp>
    <dsp:sp modelId="{55F198C0-4E54-406E-B9A6-E5A8AA928EEC}">
      <dsp:nvSpPr>
        <dsp:cNvPr id="0" name=""/>
        <dsp:cNvSpPr/>
      </dsp:nvSpPr>
      <dsp:spPr>
        <a:xfrm>
          <a:off x="6144403" y="1324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</dsp:txBody>
      <dsp:txXfrm>
        <a:off x="6144403" y="1324"/>
        <a:ext cx="1572851" cy="1048567"/>
      </dsp:txXfrm>
    </dsp:sp>
    <dsp:sp modelId="{3C1A6A29-6197-416D-A4DA-294505C6779A}">
      <dsp:nvSpPr>
        <dsp:cNvPr id="0" name=""/>
        <dsp:cNvSpPr/>
      </dsp:nvSpPr>
      <dsp:spPr>
        <a:xfrm>
          <a:off x="5337072" y="1292959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2</a:t>
          </a:r>
          <a:endParaRPr lang="ru-RU" sz="900" kern="1200" dirty="0"/>
        </a:p>
      </dsp:txBody>
      <dsp:txXfrm>
        <a:off x="5490631" y="1446518"/>
        <a:ext cx="741449" cy="741449"/>
      </dsp:txXfrm>
    </dsp:sp>
    <dsp:sp modelId="{1A0DC8F9-0C50-4F1B-8880-CF032EECC5C1}">
      <dsp:nvSpPr>
        <dsp:cNvPr id="0" name=""/>
        <dsp:cNvSpPr/>
      </dsp:nvSpPr>
      <dsp:spPr>
        <a:xfrm>
          <a:off x="6490496" y="1292959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</dsp:txBody>
      <dsp:txXfrm>
        <a:off x="6490496" y="1292959"/>
        <a:ext cx="1572851" cy="1048567"/>
      </dsp:txXfrm>
    </dsp:sp>
    <dsp:sp modelId="{E677F542-BE79-4E9A-A06F-8C915F422026}">
      <dsp:nvSpPr>
        <dsp:cNvPr id="0" name=""/>
        <dsp:cNvSpPr/>
      </dsp:nvSpPr>
      <dsp:spPr>
        <a:xfrm>
          <a:off x="4990979" y="2584594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3</a:t>
          </a:r>
          <a:endParaRPr lang="ru-RU" sz="900" kern="1200" dirty="0"/>
        </a:p>
      </dsp:txBody>
      <dsp:txXfrm>
        <a:off x="5144538" y="2738153"/>
        <a:ext cx="741449" cy="741449"/>
      </dsp:txXfrm>
    </dsp:sp>
    <dsp:sp modelId="{E2D46CF4-4B3C-40A2-A61F-9FA397B2B39B}">
      <dsp:nvSpPr>
        <dsp:cNvPr id="0" name=""/>
        <dsp:cNvSpPr/>
      </dsp:nvSpPr>
      <dsp:spPr>
        <a:xfrm>
          <a:off x="6144403" y="2584594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400" kern="1200"/>
        </a:p>
      </dsp:txBody>
      <dsp:txXfrm>
        <a:off x="6144403" y="2584594"/>
        <a:ext cx="1572851" cy="10485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4F7A0-8E5C-43E0-A4F7-37718B366950}">
      <dsp:nvSpPr>
        <dsp:cNvPr id="0" name=""/>
        <dsp:cNvSpPr/>
      </dsp:nvSpPr>
      <dsp:spPr>
        <a:xfrm rot="10800000">
          <a:off x="2169954" y="2334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Основы экономики</a:t>
          </a:r>
        </a:p>
      </dsp:txBody>
      <dsp:txXfrm rot="10800000">
        <a:off x="2492447" y="2334"/>
        <a:ext cx="7012200" cy="1289974"/>
      </dsp:txXfrm>
    </dsp:sp>
    <dsp:sp modelId="{BE02F5A2-B651-413B-B59B-623A1D398088}">
      <dsp:nvSpPr>
        <dsp:cNvPr id="0" name=""/>
        <dsp:cNvSpPr/>
      </dsp:nvSpPr>
      <dsp:spPr>
        <a:xfrm>
          <a:off x="1524966" y="2334"/>
          <a:ext cx="1289974" cy="1289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D59E6-9BA3-4BC3-974F-71ED97E57A99}">
      <dsp:nvSpPr>
        <dsp:cNvPr id="0" name=""/>
        <dsp:cNvSpPr/>
      </dsp:nvSpPr>
      <dsp:spPr>
        <a:xfrm rot="10800000">
          <a:off x="2169954" y="1677376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Основы правовых знаний</a:t>
          </a:r>
        </a:p>
      </dsp:txBody>
      <dsp:txXfrm rot="10800000">
        <a:off x="2492447" y="1677376"/>
        <a:ext cx="7012200" cy="1289974"/>
      </dsp:txXfrm>
    </dsp:sp>
    <dsp:sp modelId="{2E606955-653B-4615-A260-CCDD2870ADA2}">
      <dsp:nvSpPr>
        <dsp:cNvPr id="0" name=""/>
        <dsp:cNvSpPr/>
      </dsp:nvSpPr>
      <dsp:spPr>
        <a:xfrm>
          <a:off x="1524966" y="1677376"/>
          <a:ext cx="1289974" cy="12899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CE53D-8739-4AA0-9F7E-B93B027E220E}">
      <dsp:nvSpPr>
        <dsp:cNvPr id="0" name=""/>
        <dsp:cNvSpPr/>
      </dsp:nvSpPr>
      <dsp:spPr>
        <a:xfrm rot="10800000">
          <a:off x="2169954" y="3352418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Практикум по географии</a:t>
          </a:r>
        </a:p>
      </dsp:txBody>
      <dsp:txXfrm rot="10800000">
        <a:off x="2492447" y="3352418"/>
        <a:ext cx="7012200" cy="1289974"/>
      </dsp:txXfrm>
    </dsp:sp>
    <dsp:sp modelId="{52E8372D-8D10-4ECD-A5FC-AA34D3114C6C}">
      <dsp:nvSpPr>
        <dsp:cNvPr id="0" name=""/>
        <dsp:cNvSpPr/>
      </dsp:nvSpPr>
      <dsp:spPr>
        <a:xfrm>
          <a:off x="1524966" y="3352418"/>
          <a:ext cx="1289974" cy="1289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4F7A0-8E5C-43E0-A4F7-37718B366950}">
      <dsp:nvSpPr>
        <dsp:cNvPr id="0" name=""/>
        <dsp:cNvSpPr/>
      </dsp:nvSpPr>
      <dsp:spPr>
        <a:xfrm rot="10800000">
          <a:off x="2169954" y="2334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Финансовая грамотность</a:t>
          </a:r>
        </a:p>
      </dsp:txBody>
      <dsp:txXfrm rot="10800000">
        <a:off x="2492447" y="2334"/>
        <a:ext cx="7012200" cy="1289974"/>
      </dsp:txXfrm>
    </dsp:sp>
    <dsp:sp modelId="{BE02F5A2-B651-413B-B59B-623A1D398088}">
      <dsp:nvSpPr>
        <dsp:cNvPr id="0" name=""/>
        <dsp:cNvSpPr/>
      </dsp:nvSpPr>
      <dsp:spPr>
        <a:xfrm>
          <a:off x="1491104" y="27733"/>
          <a:ext cx="1289974" cy="1289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D59E6-9BA3-4BC3-974F-71ED97E57A99}">
      <dsp:nvSpPr>
        <dsp:cNvPr id="0" name=""/>
        <dsp:cNvSpPr/>
      </dsp:nvSpPr>
      <dsp:spPr>
        <a:xfrm rot="10800000">
          <a:off x="2169954" y="1677376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Школа </a:t>
          </a:r>
          <a:r>
            <a:rPr lang="ru-RU" sz="4400" kern="1200" dirty="0" err="1"/>
            <a:t>скорочтения</a:t>
          </a:r>
          <a:endParaRPr lang="ru-RU" sz="4400" kern="1200" dirty="0"/>
        </a:p>
      </dsp:txBody>
      <dsp:txXfrm rot="10800000">
        <a:off x="2492447" y="1677376"/>
        <a:ext cx="7012200" cy="1289974"/>
      </dsp:txXfrm>
    </dsp:sp>
    <dsp:sp modelId="{2E606955-653B-4615-A260-CCDD2870ADA2}">
      <dsp:nvSpPr>
        <dsp:cNvPr id="0" name=""/>
        <dsp:cNvSpPr/>
      </dsp:nvSpPr>
      <dsp:spPr>
        <a:xfrm>
          <a:off x="1524966" y="1677376"/>
          <a:ext cx="1289974" cy="12899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50D7B-23CD-4DE6-B32E-1BD9422D1C43}">
      <dsp:nvSpPr>
        <dsp:cNvPr id="0" name=""/>
        <dsp:cNvSpPr/>
      </dsp:nvSpPr>
      <dsp:spPr>
        <a:xfrm rot="10800000">
          <a:off x="2169954" y="3352418"/>
          <a:ext cx="7334693" cy="128997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843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Основы мнемотехники</a:t>
          </a:r>
        </a:p>
      </dsp:txBody>
      <dsp:txXfrm rot="10800000">
        <a:off x="2492447" y="3352418"/>
        <a:ext cx="7012200" cy="1289974"/>
      </dsp:txXfrm>
    </dsp:sp>
    <dsp:sp modelId="{9C632620-E7F6-4A83-B747-07A9D0980CC5}">
      <dsp:nvSpPr>
        <dsp:cNvPr id="0" name=""/>
        <dsp:cNvSpPr/>
      </dsp:nvSpPr>
      <dsp:spPr>
        <a:xfrm>
          <a:off x="1524966" y="3354752"/>
          <a:ext cx="1289974" cy="1289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02315-987E-453E-B10D-05AEC5ABF50C}">
      <dsp:nvSpPr>
        <dsp:cNvPr id="0" name=""/>
        <dsp:cNvSpPr/>
      </dsp:nvSpPr>
      <dsp:spPr>
        <a:xfrm rot="2563724">
          <a:off x="4656060" y="2553427"/>
          <a:ext cx="546621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546621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A643A-3BBD-484A-8442-70CFAFFDF2F8}">
      <dsp:nvSpPr>
        <dsp:cNvPr id="0" name=""/>
        <dsp:cNvSpPr/>
      </dsp:nvSpPr>
      <dsp:spPr>
        <a:xfrm>
          <a:off x="4728603" y="1802982"/>
          <a:ext cx="608468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608468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2490A-A8BB-4C2B-A57D-34B8F7F63A4E}">
      <dsp:nvSpPr>
        <dsp:cNvPr id="0" name=""/>
        <dsp:cNvSpPr/>
      </dsp:nvSpPr>
      <dsp:spPr>
        <a:xfrm rot="19585664">
          <a:off x="4643559" y="1115094"/>
          <a:ext cx="1019646" cy="28520"/>
        </a:xfrm>
        <a:custGeom>
          <a:avLst/>
          <a:gdLst/>
          <a:ahLst/>
          <a:cxnLst/>
          <a:rect l="0" t="0" r="0" b="0"/>
          <a:pathLst>
            <a:path>
              <a:moveTo>
                <a:pt x="0" y="14260"/>
              </a:moveTo>
              <a:lnTo>
                <a:pt x="1019646" y="1426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CC774-C4AD-4F65-B524-70A9FF19A775}">
      <dsp:nvSpPr>
        <dsp:cNvPr id="0" name=""/>
        <dsp:cNvSpPr/>
      </dsp:nvSpPr>
      <dsp:spPr>
        <a:xfrm>
          <a:off x="2966267" y="792949"/>
          <a:ext cx="2301343" cy="20485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75984-3F1D-4B3F-A84A-24D4D4624FC2}">
      <dsp:nvSpPr>
        <dsp:cNvPr id="0" name=""/>
        <dsp:cNvSpPr/>
      </dsp:nvSpPr>
      <dsp:spPr>
        <a:xfrm>
          <a:off x="5490705" y="33221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1</a:t>
          </a:r>
        </a:p>
      </dsp:txBody>
      <dsp:txXfrm>
        <a:off x="5644264" y="186780"/>
        <a:ext cx="741449" cy="741449"/>
      </dsp:txXfrm>
    </dsp:sp>
    <dsp:sp modelId="{55F198C0-4E54-406E-B9A6-E5A8AA928EEC}">
      <dsp:nvSpPr>
        <dsp:cNvPr id="0" name=""/>
        <dsp:cNvSpPr/>
      </dsp:nvSpPr>
      <dsp:spPr>
        <a:xfrm>
          <a:off x="6644129" y="33221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Деловые игры в инновационном центре ВДНХ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Экскурсия в Московскую государственную думу</a:t>
          </a:r>
        </a:p>
      </dsp:txBody>
      <dsp:txXfrm>
        <a:off x="6644129" y="33221"/>
        <a:ext cx="1572851" cy="1048567"/>
      </dsp:txXfrm>
    </dsp:sp>
    <dsp:sp modelId="{3C1A6A29-6197-416D-A4DA-294505C6779A}">
      <dsp:nvSpPr>
        <dsp:cNvPr id="0" name=""/>
        <dsp:cNvSpPr/>
      </dsp:nvSpPr>
      <dsp:spPr>
        <a:xfrm>
          <a:off x="5337072" y="1292959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2</a:t>
          </a:r>
          <a:endParaRPr lang="ru-RU" sz="900" kern="1200" dirty="0"/>
        </a:p>
      </dsp:txBody>
      <dsp:txXfrm>
        <a:off x="5490631" y="1446518"/>
        <a:ext cx="741449" cy="741449"/>
      </dsp:txXfrm>
    </dsp:sp>
    <dsp:sp modelId="{1A0DC8F9-0C50-4F1B-8880-CF032EECC5C1}">
      <dsp:nvSpPr>
        <dsp:cNvPr id="0" name=""/>
        <dsp:cNvSpPr/>
      </dsp:nvSpPr>
      <dsp:spPr>
        <a:xfrm>
          <a:off x="6490496" y="1292959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Участие в профильных олимпиадах</a:t>
          </a:r>
        </a:p>
      </dsp:txBody>
      <dsp:txXfrm>
        <a:off x="6490496" y="1292959"/>
        <a:ext cx="1572851" cy="1048567"/>
      </dsp:txXfrm>
    </dsp:sp>
    <dsp:sp modelId="{E677F542-BE79-4E9A-A06F-8C915F422026}">
      <dsp:nvSpPr>
        <dsp:cNvPr id="0" name=""/>
        <dsp:cNvSpPr/>
      </dsp:nvSpPr>
      <dsp:spPr>
        <a:xfrm>
          <a:off x="4990979" y="2584594"/>
          <a:ext cx="1048567" cy="1048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Мероприятие 3</a:t>
          </a:r>
          <a:endParaRPr lang="ru-RU" sz="900" kern="1200" dirty="0"/>
        </a:p>
      </dsp:txBody>
      <dsp:txXfrm>
        <a:off x="5144538" y="2738153"/>
        <a:ext cx="741449" cy="741449"/>
      </dsp:txXfrm>
    </dsp:sp>
    <dsp:sp modelId="{E2D46CF4-4B3C-40A2-A61F-9FA397B2B39B}">
      <dsp:nvSpPr>
        <dsp:cNvPr id="0" name=""/>
        <dsp:cNvSpPr/>
      </dsp:nvSpPr>
      <dsp:spPr>
        <a:xfrm>
          <a:off x="6144403" y="2584594"/>
          <a:ext cx="1572851" cy="104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Сотрудничество с представителями местной исполнительной власти</a:t>
          </a:r>
        </a:p>
      </dsp:txBody>
      <dsp:txXfrm>
        <a:off x="6144403" y="2584594"/>
        <a:ext cx="1572851" cy="1048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E668C-05C2-4730-B167-CF42323B93BE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D129D-5EC1-45B5-BD69-C7F731F62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9480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971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938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4301" y="114300"/>
            <a:ext cx="8826500" cy="8763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3933" y="1125538"/>
            <a:ext cx="5801784" cy="186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48918" y="1125538"/>
            <a:ext cx="5803900" cy="186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43933" y="3144838"/>
            <a:ext cx="5801784" cy="186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48918" y="3144838"/>
            <a:ext cx="5803900" cy="186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19967" y="6308726"/>
            <a:ext cx="5759451" cy="3143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dt" sz="half" idx="11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38737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697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831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787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642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408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230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838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014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93145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6" r:id="rId6"/>
    <p:sldLayoutId id="2147483752" r:id="rId7"/>
    <p:sldLayoutId id="2147483753" r:id="rId8"/>
    <p:sldLayoutId id="2147483754" r:id="rId9"/>
    <p:sldLayoutId id="2147483755" r:id="rId10"/>
    <p:sldLayoutId id="2147483757" r:id="rId11"/>
    <p:sldLayoutId id="2147483764" r:id="rId12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ym1505.ru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ym1505.ru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="" xmlns:a16="http://schemas.microsoft.com/office/drawing/2014/main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1D437C3-951F-43B3-AE09-4F1E927A9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64C13BAB-7C00-4D21-A857-E3D41C0A2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1F1FF39A-AC3C-4066-9D4C-519AA2281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091CD2-17FE-4AAE-8B8B-CCB7029C4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1524001"/>
            <a:ext cx="3412067" cy="34783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</a:rPr>
              <a:t>Образовательные траектории </a:t>
            </a:r>
            <a:r>
              <a:rPr lang="ru-RU" sz="2400" b="1" dirty="0" smtClean="0">
                <a:solidFill>
                  <a:srgbClr val="FFFFFF"/>
                </a:solidFill>
              </a:rPr>
              <a:t/>
            </a:r>
            <a:br>
              <a:rPr lang="ru-RU" sz="2400" b="1" dirty="0" smtClean="0">
                <a:solidFill>
                  <a:srgbClr val="FFFFFF"/>
                </a:solidFill>
              </a:rPr>
            </a:br>
            <a:r>
              <a:rPr lang="ru-RU" sz="2400" b="1" dirty="0" smtClean="0">
                <a:solidFill>
                  <a:srgbClr val="FFFFFF"/>
                </a:solidFill>
              </a:rPr>
              <a:t>в </a:t>
            </a:r>
            <a:r>
              <a:rPr lang="ru-RU" sz="2400" b="1" dirty="0">
                <a:solidFill>
                  <a:srgbClr val="FFFFFF"/>
                </a:solidFill>
              </a:rPr>
              <a:t>основной школе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1B27871-3FAE-43DD-982B-04D504BB7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145513"/>
            <a:ext cx="3412067" cy="738820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FFFFFF">
                    <a:alpha val="75000"/>
                  </a:srgbClr>
                </a:solidFill>
              </a:rPr>
              <a:t>Школа 1505. Перезагрузка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3061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5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959"/>
              <a:buFont typeface="Arial"/>
              <a:buNone/>
            </a:pPr>
            <a:r>
              <a:rPr lang="ru-RU" sz="3959" dirty="0">
                <a:solidFill>
                  <a:srgbClr val="FF0000"/>
                </a:solidFill>
              </a:rPr>
              <a:t>ГИМНАЗИЧЕСКАЯ ОБРАЗОВАТЕЛЬНАЯ ТРАЕКТОРИЯ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703913" y="2120400"/>
            <a:ext cx="4131900" cy="4131900"/>
          </a:xfrm>
          <a:prstGeom prst="ellipse">
            <a:avLst/>
          </a:prstGeom>
          <a:solidFill>
            <a:srgbClr val="00B050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"/>
          <p:cNvSpPr/>
          <p:nvPr/>
        </p:nvSpPr>
        <p:spPr>
          <a:xfrm>
            <a:off x="1233475" y="2649963"/>
            <a:ext cx="3072600" cy="3072600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3"/>
          <p:cNvSpPr/>
          <p:nvPr/>
        </p:nvSpPr>
        <p:spPr>
          <a:xfrm rot="-7200091">
            <a:off x="1678585" y="3108222"/>
            <a:ext cx="2218098" cy="2218098"/>
          </a:xfrm>
          <a:prstGeom prst="pie">
            <a:avLst>
              <a:gd name="adj1" fmla="val 5433585"/>
              <a:gd name="adj2" fmla="val 16200000"/>
            </a:avLst>
          </a:prstGeom>
          <a:solidFill>
            <a:srgbClr val="FF0000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/>
          <p:cNvSpPr/>
          <p:nvPr/>
        </p:nvSpPr>
        <p:spPr>
          <a:xfrm rot="3599909">
            <a:off x="1642917" y="3046254"/>
            <a:ext cx="2218098" cy="2218098"/>
          </a:xfrm>
          <a:prstGeom prst="pie">
            <a:avLst>
              <a:gd name="adj1" fmla="val 5433585"/>
              <a:gd name="adj2" fmla="val 16200000"/>
            </a:avLst>
          </a:prstGeom>
          <a:solidFill>
            <a:srgbClr val="0070C0"/>
          </a:solidFill>
          <a:ln w="28575" cap="flat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/>
          <p:nvPr/>
        </p:nvSpPr>
        <p:spPr>
          <a:xfrm>
            <a:off x="5865988" y="2618900"/>
            <a:ext cx="5622000" cy="7146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АКАДЕМИЧЕСКИЕ ЗНАНИЯ / УНИВЕРСАЛЬНОСТЬ / </a:t>
            </a:r>
            <a:endParaRPr sz="2000"/>
          </a:p>
        </p:txBody>
      </p:sp>
      <p:sp>
        <p:nvSpPr>
          <p:cNvPr id="198" name="Google Shape;198;p23"/>
          <p:cNvSpPr/>
          <p:nvPr/>
        </p:nvSpPr>
        <p:spPr>
          <a:xfrm>
            <a:off x="5865988" y="3425600"/>
            <a:ext cx="5622000" cy="714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СОЦИАЛЬНАЯ ДЕЯТЕЛЬНОСТЬ / ОТВЕТСТВЕННОСТЬ / ВОСПИТАНИЕ</a:t>
            </a:r>
            <a:endParaRPr sz="2000"/>
          </a:p>
        </p:txBody>
      </p:sp>
      <p:sp>
        <p:nvSpPr>
          <p:cNvPr id="199" name="Google Shape;199;p23"/>
          <p:cNvSpPr/>
          <p:nvPr/>
        </p:nvSpPr>
        <p:spPr>
          <a:xfrm>
            <a:off x="5865988" y="4232300"/>
            <a:ext cx="5622000" cy="7146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ДОП: “СУББОТА” / ПРОФКАРУСЕЛЬ / КРУЖКИ</a:t>
            </a:r>
            <a:endParaRPr sz="2000"/>
          </a:p>
        </p:txBody>
      </p:sp>
      <p:sp>
        <p:nvSpPr>
          <p:cNvPr id="200" name="Google Shape;200;p23"/>
          <p:cNvSpPr/>
          <p:nvPr/>
        </p:nvSpPr>
        <p:spPr>
          <a:xfrm>
            <a:off x="5865988" y="5039000"/>
            <a:ext cx="5622000" cy="7146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ВЫЕЗДЫ / МЕРОПРИЯТИЯ</a:t>
            </a:r>
            <a:endParaRPr sz="2000"/>
          </a:p>
        </p:txBody>
      </p:sp>
      <p:cxnSp>
        <p:nvCxnSpPr>
          <p:cNvPr id="201" name="Google Shape;201;p23"/>
          <p:cNvCxnSpPr>
            <a:endCxn id="197" idx="1"/>
          </p:cNvCxnSpPr>
          <p:nvPr/>
        </p:nvCxnSpPr>
        <p:spPr>
          <a:xfrm rot="10800000" flipH="1">
            <a:off x="3321388" y="2976200"/>
            <a:ext cx="2544600" cy="234600"/>
          </a:xfrm>
          <a:prstGeom prst="straightConnector1">
            <a:avLst/>
          </a:pr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23"/>
          <p:cNvCxnSpPr>
            <a:endCxn id="198" idx="1"/>
          </p:cNvCxnSpPr>
          <p:nvPr/>
        </p:nvCxnSpPr>
        <p:spPr>
          <a:xfrm rot="10800000" flipH="1">
            <a:off x="3903088" y="3782900"/>
            <a:ext cx="1962900" cy="397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3"/>
          <p:cNvCxnSpPr>
            <a:endCxn id="199" idx="1"/>
          </p:cNvCxnSpPr>
          <p:nvPr/>
        </p:nvCxnSpPr>
        <p:spPr>
          <a:xfrm rot="10800000" flipH="1">
            <a:off x="4121188" y="4589600"/>
            <a:ext cx="1744800" cy="354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3"/>
          <p:cNvCxnSpPr>
            <a:stCxn id="193" idx="5"/>
            <a:endCxn id="200" idx="1"/>
          </p:cNvCxnSpPr>
          <p:nvPr/>
        </p:nvCxnSpPr>
        <p:spPr>
          <a:xfrm rot="10800000" flipH="1">
            <a:off x="4230710" y="5396397"/>
            <a:ext cx="1635300" cy="2508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50416" y="371476"/>
            <a:ext cx="11070454" cy="649287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Социальная активность</a:t>
            </a:r>
          </a:p>
        </p:txBody>
      </p:sp>
      <p:pic>
        <p:nvPicPr>
          <p:cNvPr id="15363" name="Picture 5" descr="IMG_07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362" y="1052514"/>
            <a:ext cx="35512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IMG_07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663" y="3317875"/>
            <a:ext cx="29511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P11502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0625" y="1044576"/>
            <a:ext cx="31194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51" y="993775"/>
            <a:ext cx="31781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Объект 2"/>
          <p:cNvSpPr>
            <a:spLocks noGrp="1"/>
          </p:cNvSpPr>
          <p:nvPr>
            <p:ph sz="quarter" idx="1"/>
          </p:nvPr>
        </p:nvSpPr>
        <p:spPr>
          <a:xfrm>
            <a:off x="1524000" y="1125538"/>
            <a:ext cx="4459288" cy="2087562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15368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443037" y="3716339"/>
            <a:ext cx="3667126" cy="2587625"/>
          </a:xfrm>
        </p:spPr>
      </p:pic>
      <p:pic>
        <p:nvPicPr>
          <p:cNvPr id="15369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7540626" y="3436939"/>
            <a:ext cx="3452813" cy="259238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5E4495-F786-4905-83D6-A3B5DEF0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Дополнительное образование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2FD79FB-5253-459F-AD5D-740D63731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4291007"/>
              </p:ext>
            </p:extLst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80130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7D7EB9-9C0A-40E0-98F5-5E38AA84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Внеурочная деятельность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B526BC-948C-4D66-8AFF-390A4D7223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02066750"/>
              </p:ext>
            </p:extLst>
          </p:nvPr>
        </p:nvGraphicFramePr>
        <p:xfrm>
          <a:off x="581193" y="2011255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AutoShape 4" descr="https://mail.google.com/mail/u/0?ui=2&amp;ik=2b15b5825a&amp;attid=0.1&amp;permmsgid=msg-a:r-8155573650660805647&amp;th=16fb7e55674aab75&amp;view=fimg&amp;sz=s0-l75-ft&amp;attbid=ANGjdJ-UWuSDU_acVsivxbpwWnW1CBouVmBRGgJnfXtFNUntjM01Keb8KZBqkby_lCwNknhHG3j_jnc_whaYBEPpYTQyQneRKde8R9IxaMcJuKcDyqzxWGCUrUqcvkE&amp;disp=emb&amp;realattid=16fb7e49a8ee132327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mail.google.com/mail/u/0?ui=2&amp;ik=2b15b5825a&amp;attid=0.1&amp;permmsgid=msg-a:r-8155573650660805647&amp;th=16fb7e55674aab75&amp;view=fimg&amp;sz=s0-l75-ft&amp;attbid=ANGjdJ-UWuSDU_acVsivxbpwWnW1CBouVmBRGgJnfXtFNUntjM01Keb8KZBqkby_lCwNknhHG3j_jnc_whaYBEPpYTQyQneRKde8R9IxaMcJuKcDyqzxWGCUrUqcvkE&amp;disp=emb&amp;realattid=16fb7e49a8ee132327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433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F4AE5892-D8E0-4908-A976-711DE45655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62172931"/>
              </p:ext>
            </p:extLst>
          </p:nvPr>
        </p:nvGraphicFramePr>
        <p:xfrm>
          <a:off x="1907177" y="2403566"/>
          <a:ext cx="7171509" cy="394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Инженерная образовательная траектория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863EF94-7AE0-4ABA-A889-B0386A0E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4" y="1890876"/>
            <a:ext cx="4021584" cy="601462"/>
          </a:xfrm>
        </p:spPr>
        <p:txBody>
          <a:bodyPr/>
          <a:lstStyle/>
          <a:p>
            <a:r>
              <a:rPr lang="ru-RU" dirty="0"/>
              <a:t>Акценты предметного обучения (ядро)</a:t>
            </a:r>
          </a:p>
        </p:txBody>
      </p:sp>
    </p:spTree>
    <p:extLst>
      <p:ext uri="{BB962C8B-B14F-4D97-AF65-F5344CB8AC3E}">
        <p14:creationId xmlns="" xmlns:p14="http://schemas.microsoft.com/office/powerpoint/2010/main" val="430864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435" y="1547660"/>
            <a:ext cx="10081120" cy="30315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01600" prst="riblet"/>
          </a:sp3d>
        </p:spPr>
        <p:txBody>
          <a:bodyPr wrap="square" rtlCol="0" anchor="ctr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ru-RU" sz="44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М</a:t>
            </a:r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атематика – это:</a:t>
            </a:r>
          </a:p>
          <a:p>
            <a:pPr marL="2400300" lvl="4" indent="-5715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Интересно!</a:t>
            </a:r>
          </a:p>
          <a:p>
            <a:pPr marL="2400300" lvl="4" indent="-5715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Полезно!</a:t>
            </a:r>
          </a:p>
          <a:p>
            <a:pPr marL="2400300" lvl="4" indent="-5715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Познавательно!</a:t>
            </a:r>
            <a:endParaRPr lang="ru-RU" sz="36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1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90219-WA0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768" y="812074"/>
            <a:ext cx="5693230" cy="5693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55440" y="260649"/>
            <a:ext cx="1008112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01600" prst="riblet"/>
          </a:sp3d>
        </p:spPr>
        <p:txBody>
          <a:bodyPr wrap="square" rtlCol="0" anchor="ctr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ru-RU" sz="44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М</a:t>
            </a:r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атематика – это успех!</a:t>
            </a:r>
            <a:endParaRPr lang="ru-RU" sz="36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435" y="1032406"/>
            <a:ext cx="1008112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w="101600" prst="riblet"/>
          </a:sp3d>
        </p:spPr>
        <p:txBody>
          <a:bodyPr wrap="square" rtlCol="0" anchor="ctr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Введение </a:t>
            </a:r>
          </a:p>
          <a:p>
            <a:pPr algn="ctr"/>
            <a:r>
              <a:rPr lang="ru-RU" sz="4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в исследовательскую деятельность на уроках естествознания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4422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548680"/>
            <a:ext cx="108492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Любителям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и творить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создавать новых персонажей и сцены;</a:t>
            </a:r>
          </a:p>
          <a:p>
            <a:pPr fontAlgn="base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техническим складом ума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разобраться, как устроено программирование, и решать логические задачи;</a:t>
            </a:r>
          </a:p>
          <a:p>
            <a:pPr fontAlgn="base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Юным 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любителям игр и развлечений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через игру получить новые знания и навыки работы на компьютере.</a:t>
            </a:r>
          </a:p>
          <a:p>
            <a:pPr fontAlgn="base"/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происходить в двух режимах: локально на компьютере или на онлайн платформе.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3925" y="240776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ВИДЕО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928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DC6CC7-4FE3-45C2-8ECF-B94C1E68C0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03177"/>
            <a:ext cx="12192000" cy="163326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Зачем? 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727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5E4495-F786-4905-83D6-A3B5DEF0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Дополнительное образование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2FD79FB-5253-459F-AD5D-740D63731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94111649"/>
              </p:ext>
            </p:extLst>
          </p:nvPr>
        </p:nvGraphicFramePr>
        <p:xfrm>
          <a:off x="581192" y="2340864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1054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910_154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32" y="569843"/>
            <a:ext cx="3193773" cy="319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190910_1546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0186" y="636299"/>
            <a:ext cx="4238171" cy="31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190910_15465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6626"/>
            <a:ext cx="4055165" cy="304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9360"/>
          <p:cNvPicPr>
            <a:picLocks noGrp="1" noChangeAspect="1"/>
          </p:cNvPicPr>
          <p:nvPr isPhoto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082" y="3886200"/>
            <a:ext cx="4889549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IMG_9513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7828" y="3869871"/>
            <a:ext cx="3984172" cy="298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9506"/>
          <p:cNvPicPr>
            <a:picLocks noGrp="1" noChangeAspect="1"/>
          </p:cNvPicPr>
          <p:nvPr isPhoto="1"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45"/>
          <a:stretch/>
        </p:blipFill>
        <p:spPr>
          <a:xfrm rot="5400000">
            <a:off x="8359761" y="633983"/>
            <a:ext cx="3173506" cy="3115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710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4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401" y="596349"/>
            <a:ext cx="3946324" cy="28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95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686" y="573156"/>
            <a:ext cx="3869635" cy="290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00111_11203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3339" y="543338"/>
            <a:ext cx="3763618" cy="282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00111_11134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27" y="3657600"/>
            <a:ext cx="3790122" cy="2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00111_11142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8419" y="3617843"/>
            <a:ext cx="4261202" cy="269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0200111_112156"/>
          <p:cNvPicPr>
            <a:picLocks noGrp="1" noChangeAspect="1"/>
          </p:cNvPicPr>
          <p:nvPr isPhoto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249" y="3604592"/>
            <a:ext cx="3561464" cy="2671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709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7D7EB9-9C0A-40E0-98F5-5E38AA845FC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94983" y="524434"/>
            <a:ext cx="8826500" cy="54684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Внеурочная деятельность</a:t>
            </a:r>
          </a:p>
        </p:txBody>
      </p:sp>
      <p:pic>
        <p:nvPicPr>
          <p:cNvPr id="12" name="Содержимое 11" descr="IMG_9520"/>
          <p:cNvPicPr>
            <a:picLocks noGrp="1" noChangeAspect="1"/>
          </p:cNvPicPr>
          <p:nvPr isPhoto="1">
            <p:ph sz="quarter"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85" y="964556"/>
            <a:ext cx="3895446" cy="292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IMG_95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384" y="4026412"/>
            <a:ext cx="4518991" cy="254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IMG_953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968" y="4004240"/>
            <a:ext cx="4464509" cy="251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IMG_953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852" y="954535"/>
            <a:ext cx="3896139" cy="292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IMG_943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7883" y="953589"/>
            <a:ext cx="4007991" cy="295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09662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0815" y="644826"/>
            <a:ext cx="7265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cap="all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+mj-ea"/>
                <a:cs typeface="+mj-cs"/>
              </a:rPr>
              <a:t>Внеурочная деятельность</a:t>
            </a:r>
            <a:endParaRPr lang="ru-RU" dirty="0"/>
          </a:p>
        </p:txBody>
      </p:sp>
      <p:pic>
        <p:nvPicPr>
          <p:cNvPr id="4" name="Рисунок 3" descr="IMG_94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2" y="1319348"/>
            <a:ext cx="4807132" cy="27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180512_1711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606" y="1332412"/>
            <a:ext cx="4872447" cy="274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180512_1711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35" y="4232365"/>
            <a:ext cx="4319450" cy="242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181123_12083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309" y="4167051"/>
            <a:ext cx="2690949" cy="26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0180120_200419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5325" y="4193176"/>
            <a:ext cx="4296231" cy="2455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32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Социально-экономическая образовательная траектория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863EF94-7AE0-4ABA-A889-B0386A0E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4" y="1890876"/>
            <a:ext cx="4021584" cy="601462"/>
          </a:xfrm>
        </p:spPr>
        <p:txBody>
          <a:bodyPr/>
          <a:lstStyle/>
          <a:p>
            <a:r>
              <a:rPr lang="ru-RU" dirty="0"/>
              <a:t>Акценты предметного обучения (ядро)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F4AE5892-D8E0-4908-A976-711DE4565532}"/>
              </a:ext>
            </a:extLst>
          </p:cNvPr>
          <p:cNvGraphicFramePr>
            <a:graphicFrameLocks/>
          </p:cNvGraphicFramePr>
          <p:nvPr/>
        </p:nvGraphicFramePr>
        <p:xfrm>
          <a:off x="2090057" y="2455816"/>
          <a:ext cx="7942217" cy="4010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752063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5E4495-F786-4905-83D6-A3B5DEF0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Дополнительное образование  (5-6 </a:t>
            </a:r>
            <a:r>
              <a:rPr lang="ru-RU" dirty="0" err="1">
                <a:solidFill>
                  <a:srgbClr val="0070C0"/>
                </a:solidFill>
              </a:rPr>
              <a:t>кл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2FD79FB-5253-459F-AD5D-740D637315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000621"/>
          <a:ext cx="11029615" cy="464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8996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5E4495-F786-4905-83D6-A3B5DEF0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Дополнительное образование  (7 </a:t>
            </a:r>
            <a:r>
              <a:rPr lang="ru-RU" dirty="0" err="1">
                <a:solidFill>
                  <a:srgbClr val="0070C0"/>
                </a:solidFill>
              </a:rPr>
              <a:t>кл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2FD79FB-5253-459F-AD5D-740D637315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000621"/>
          <a:ext cx="11029615" cy="464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65790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7D7EB9-9C0A-40E0-98F5-5E38AA84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Внеурочная деятельность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B526BC-948C-4D66-8AFF-390A4D7223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3" y="2011255"/>
          <a:ext cx="11029615" cy="363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2" y="4002402"/>
            <a:ext cx="3151925" cy="2363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465998"/>
            <a:ext cx="2304607" cy="30728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8178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специальности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400" dirty="0" smtClean="0">
                <a:solidFill>
                  <a:schemeClr val="tx1"/>
                </a:solidFill>
              </a:rPr>
              <a:t>Государственное и муниципальное управление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Международные отношения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Юриспруденция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Экономические специальности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Гостиничное дело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Реклама и связи с общественностью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Таможенное дело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Туризм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 Социология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Логистика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 Банковское дело</a:t>
            </a:r>
          </a:p>
          <a:p>
            <a:r>
              <a:rPr lang="ru-RU" sz="6400" dirty="0" smtClean="0">
                <a:solidFill>
                  <a:schemeClr val="tx1"/>
                </a:solidFill>
              </a:rPr>
              <a:t> Менеджмент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DFB549D-C840-4545-8116-64CEEDC7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248574"/>
            <a:ext cx="5301309" cy="660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3118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cap="none" dirty="0" smtClean="0"/>
              <a:t>2</a:t>
            </a:r>
            <a:r>
              <a:rPr lang="ru-RU" cap="none" dirty="0" smtClean="0"/>
              <a:t>-я Пугачевская,  </a:t>
            </a:r>
            <a:r>
              <a:rPr lang="ru-RU" sz="6000" cap="none" dirty="0" smtClean="0"/>
              <a:t>10</a:t>
            </a:r>
            <a:endParaRPr lang="ru-RU" sz="6000" cap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193" y="1849158"/>
            <a:ext cx="4882104" cy="2277517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r="2741"/>
          <a:stretch/>
        </p:blipFill>
        <p:spPr>
          <a:xfrm>
            <a:off x="6121791" y="1849157"/>
            <a:ext cx="4833589" cy="2277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349" y="4217012"/>
            <a:ext cx="3995476" cy="227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861" y="4215812"/>
            <a:ext cx="3418200" cy="227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2832" y="4214612"/>
            <a:ext cx="3420000" cy="2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9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18CE87-FBEE-4DB8-AD0F-79CDB2E3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59" y="1646740"/>
            <a:ext cx="11029615" cy="20927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/>
              <a:t>ПОЧЕМУ?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800" dirty="0" smtClean="0"/>
              <a:t>Перезагрузка гимназической  ОТ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800" dirty="0" smtClean="0"/>
              <a:t>Вызов современного времени  4К: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481945815"/>
              </p:ext>
            </p:extLst>
          </p:nvPr>
        </p:nvGraphicFramePr>
        <p:xfrm>
          <a:off x="4230805" y="3166281"/>
          <a:ext cx="6987655" cy="3691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65678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/>
              <a:t>образовательная </a:t>
            </a:r>
            <a:r>
              <a:rPr lang="ru-RU" sz="3200" dirty="0" smtClean="0"/>
              <a:t>  траектория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прикладных   коммуникационных   технологий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234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18CE87-FBEE-4DB8-AD0F-79CDB2E3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644528"/>
            <a:ext cx="11029615" cy="40610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/>
              <a:t>ПОЧЕМУ?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sz="2800" dirty="0" smtClean="0"/>
              <a:t>Вариативность  профессионального самоопределения к  8 классу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 </a:t>
            </a:r>
            <a:r>
              <a:rPr lang="ru-RU" sz="2800" dirty="0" smtClean="0"/>
              <a:t>Ресурсы и накопленный опыт</a:t>
            </a:r>
            <a:endParaRPr lang="ru-RU" sz="28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151" y="1922152"/>
            <a:ext cx="3787642" cy="1840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2586" y="1923155"/>
            <a:ext cx="2751835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0860" y="1922153"/>
            <a:ext cx="3270402" cy="1839600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 txBox="1">
            <a:spLocks/>
          </p:cNvSpPr>
          <p:nvPr/>
        </p:nvSpPr>
        <p:spPr>
          <a:xfrm>
            <a:off x="581192" y="565678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smtClean="0"/>
              <a:t> образовательная   траектория </a:t>
            </a:r>
            <a:br>
              <a:rPr lang="ru-RU" sz="3200" smtClean="0"/>
            </a:br>
            <a:r>
              <a:rPr lang="ru-RU" sz="3200" smtClean="0"/>
              <a:t>прикладных   коммуникационных   технологий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1523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863EF94-7AE0-4ABA-A889-B0386A0E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49785"/>
            <a:ext cx="5105312" cy="1883391"/>
          </a:xfrm>
        </p:spPr>
        <p:txBody>
          <a:bodyPr>
            <a:noAutofit/>
          </a:bodyPr>
          <a:lstStyle/>
          <a:p>
            <a:r>
              <a:rPr lang="ru-RU" sz="2800" dirty="0"/>
              <a:t>Акценты предметного обучения (ядро)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020299385"/>
              </p:ext>
            </p:extLst>
          </p:nvPr>
        </p:nvGraphicFramePr>
        <p:xfrm>
          <a:off x="3172967" y="1024128"/>
          <a:ext cx="9393359" cy="646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686504" y="3202179"/>
            <a:ext cx="20681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Иностранный</a:t>
            </a:r>
          </a:p>
          <a:p>
            <a:pPr algn="ctr"/>
            <a:r>
              <a:rPr lang="ru-RU" sz="24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язык</a:t>
            </a:r>
            <a:endParaRPr lang="ru-RU" sz="2400" b="1" i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6711" y="3202179"/>
            <a:ext cx="2708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Информационные</a:t>
            </a:r>
          </a:p>
          <a:p>
            <a:pPr lvl="0" algn="ctr"/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ТЕХНОЛОГИИ</a:t>
            </a:r>
            <a:endParaRPr lang="ru-RU" sz="24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93188" y="5143837"/>
            <a:ext cx="20801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Математика /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Русский язык</a:t>
            </a:r>
          </a:p>
        </p:txBody>
      </p:sp>
      <p:sp>
        <p:nvSpPr>
          <p:cNvPr id="11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65678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/>
              <a:t>образовательная </a:t>
            </a:r>
            <a:r>
              <a:rPr lang="ru-RU" sz="3200" dirty="0" smtClean="0"/>
              <a:t>  траектория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прикладных   коммуникационных   технологий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308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5E4495-F786-4905-83D6-A3B5DEF0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99" y="99739"/>
            <a:ext cx="9327492" cy="1188720"/>
          </a:xfrm>
        </p:spPr>
        <p:txBody>
          <a:bodyPr>
            <a:normAutofit/>
          </a:bodyPr>
          <a:lstStyle/>
          <a:p>
            <a:r>
              <a:rPr lang="ru-RU" sz="3200" b="1" dirty="0"/>
              <a:t>Дополнительное образование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2FD79FB-5253-459F-AD5D-740D63731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55449989"/>
              </p:ext>
            </p:extLst>
          </p:nvPr>
        </p:nvGraphicFramePr>
        <p:xfrm>
          <a:off x="581192" y="1890876"/>
          <a:ext cx="11029615" cy="4756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054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87BF6E7-5180-43C1-80EE-9AD2A4A4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3" y="606622"/>
            <a:ext cx="11029616" cy="6785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/>
              <a:t>Дополнительное образование</a:t>
            </a:r>
            <a:endParaRPr lang="ru-RU" sz="3200" b="1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F863EF94-7AE0-4ABA-A889-B0386A0E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68" y="2248744"/>
            <a:ext cx="6359858" cy="1371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Вариативность  при переходе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   из класса в класс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828501797"/>
              </p:ext>
            </p:extLst>
          </p:nvPr>
        </p:nvGraphicFramePr>
        <p:xfrm>
          <a:off x="3118104" y="1193768"/>
          <a:ext cx="8622792" cy="556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407073" y="2892923"/>
            <a:ext cx="20448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/>
              </a:rPr>
              <a:t>Графический </a:t>
            </a:r>
          </a:p>
          <a:p>
            <a:pPr algn="ctr"/>
            <a:r>
              <a:rPr lang="ru-RU" sz="2400" dirty="0" smtClean="0">
                <a:ln/>
              </a:rPr>
              <a:t>дизайн</a:t>
            </a:r>
            <a:endParaRPr lang="ru-RU" sz="2400" dirty="0">
              <a:ln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68171" y="4113860"/>
            <a:ext cx="27543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/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 smtClean="0">
                <a:ln/>
                <a:latin typeface="Arial" pitchFamily="34" charset="0"/>
                <a:cs typeface="Arial" pitchFamily="34" charset="0"/>
              </a:rPr>
              <a:t>D-</a:t>
            </a:r>
            <a:endParaRPr lang="ru-RU" sz="2000" dirty="0" smtClean="0">
              <a:ln/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/>
                <a:latin typeface="Arial" pitchFamily="34" charset="0"/>
                <a:cs typeface="Arial" pitchFamily="34" charset="0"/>
              </a:rPr>
              <a:t>моделирование</a:t>
            </a:r>
            <a:endParaRPr lang="ru-RU" sz="2000" dirty="0">
              <a:ln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2991" y="5662113"/>
            <a:ext cx="15023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/>
              </a:rPr>
              <a:t>Риторика</a:t>
            </a:r>
            <a:endParaRPr lang="ru-RU" sz="2400" cap="none" spc="0" dirty="0">
              <a:ln/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80533" y="5699158"/>
            <a:ext cx="1812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ln/>
              </a:rPr>
              <a:t>Игрологика</a:t>
            </a:r>
            <a:endParaRPr lang="ru-RU" sz="2400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8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7D7EB9-9C0A-40E0-98F5-5E38AA84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528" y="68122"/>
            <a:ext cx="7026273" cy="1188720"/>
          </a:xfrm>
        </p:spPr>
        <p:txBody>
          <a:bodyPr>
            <a:normAutofit/>
          </a:bodyPr>
          <a:lstStyle/>
          <a:p>
            <a:r>
              <a:rPr lang="ru-RU" sz="3200" dirty="0"/>
              <a:t>Внеурочная деятельность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692906831"/>
              </p:ext>
            </p:extLst>
          </p:nvPr>
        </p:nvGraphicFramePr>
        <p:xfrm>
          <a:off x="-785217" y="1439333"/>
          <a:ext cx="88310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87908" y="2260504"/>
            <a:ext cx="16745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Квесты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Экскурсии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6788" y="3263912"/>
            <a:ext cx="2310724" cy="1588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0952" y="5022971"/>
            <a:ext cx="2304131" cy="15360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973668" y="5441266"/>
            <a:ext cx="19629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44000" indent="-144000" algn="ctr">
              <a:buFont typeface="Arial" panose="020B0604020202020204" pitchFamily="34" charset="0"/>
              <a:buChar char="•"/>
            </a:pPr>
            <a:r>
              <a:rPr lang="ru-RU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Фестивали</a:t>
            </a:r>
          </a:p>
          <a:p>
            <a:pPr marL="144000" indent="-144000" algn="ctr">
              <a:buFont typeface="Arial" panose="020B0604020202020204" pitchFamily="34" charset="0"/>
              <a:buChar char="•"/>
            </a:pPr>
            <a:r>
              <a:rPr lang="ru-RU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Праздники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72671" y="3793364"/>
            <a:ext cx="31367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08000" indent="-108000">
              <a:buFont typeface="Arial" pitchFamily="34" charset="0"/>
              <a:buChar char="•"/>
            </a:pPr>
            <a:r>
              <a:rPr lang="ru-RU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Групповые проекты </a:t>
            </a:r>
          </a:p>
          <a:p>
            <a:pPr marL="108000" indent="-108000">
              <a:buFont typeface="Arial" pitchFamily="34" charset="0"/>
              <a:buChar char="•"/>
            </a:pPr>
            <a:r>
              <a:rPr lang="ru-RU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Социальная  значимость</a:t>
            </a:r>
          </a:p>
          <a:p>
            <a:r>
              <a:rPr lang="ru-RU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  конечного продукта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5944" y="3263911"/>
            <a:ext cx="2558857" cy="158864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278" t="3894" r="-1"/>
          <a:stretch/>
        </p:blipFill>
        <p:spPr>
          <a:xfrm>
            <a:off x="9259675" y="5036619"/>
            <a:ext cx="2768755" cy="14877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8330" y="1393322"/>
            <a:ext cx="2194560" cy="164592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9"/>
          <a:stretch/>
        </p:blipFill>
        <p:spPr>
          <a:xfrm>
            <a:off x="9246026" y="1393322"/>
            <a:ext cx="2742301" cy="16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764" y="2216282"/>
            <a:ext cx="23487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</a:rPr>
              <a:t>Профильные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выезды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896" y="3703888"/>
            <a:ext cx="2350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Проектная </a:t>
            </a:r>
          </a:p>
          <a:p>
            <a:pPr lvl="0" algn="ctr"/>
            <a:r>
              <a:rPr lang="ru-RU" sz="2800" b="1" dirty="0" smtClean="0">
                <a:solidFill>
                  <a:schemeClr val="bg1"/>
                </a:solidFill>
              </a:rPr>
              <a:t>деятельность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588" y="5140954"/>
            <a:ext cx="2350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Творческая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2355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Общеобразовательная траектория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81025" y="2227263"/>
          <a:ext cx="519430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55772" y="2228003"/>
            <a:ext cx="6836228" cy="363304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Все учащиеся к окончанию 9 классу выбирают профильную траекторию!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 поступлении  </a:t>
            </a:r>
            <a:br>
              <a:rPr lang="ru-RU" dirty="0" smtClean="0"/>
            </a:br>
            <a:r>
              <a:rPr lang="ru-RU" dirty="0" smtClean="0"/>
              <a:t>на профильные траектории в 5 класс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476672"/>
            <a:ext cx="9121013" cy="1143000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7030A0"/>
                </a:solidFill>
              </a:rPr>
              <a:t>Приказ Департамента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ru-RU" sz="2400" u="sng" dirty="0" smtClean="0"/>
              <a:t>от 17 декабря 2015 г. № 3558 «Об утверждении Примерных правил приема граждан в образовательные организации»,</a:t>
            </a:r>
            <a:endParaRPr lang="ru-RU" sz="2400" dirty="0" smtClean="0"/>
          </a:p>
          <a:p>
            <a:pPr algn="just"/>
            <a:r>
              <a:rPr lang="ru-RU" sz="2400" u="sng" dirty="0" smtClean="0"/>
              <a:t>от 08 декабря 2017 г. № 1159 «О внесении изменений в приказ Департамента образования города Москвы от 17 августа 2015 г. № 3558»</a:t>
            </a:r>
            <a:endParaRPr lang="ru-RU" sz="2400" dirty="0">
              <a:solidFill>
                <a:srgbClr val="FFFF00"/>
              </a:solidFill>
            </a:endParaRPr>
          </a:p>
          <a:p>
            <a:pPr algn="just"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1800" dirty="0" smtClean="0">
                <a:solidFill>
                  <a:srgbClr val="002060"/>
                </a:solidFill>
              </a:rPr>
              <a:t>2.1. Прием обучающихся для получения основного общего и среднего общего образования с углубленным изучением отдельных предметов, профильного обучения осуществляется на основании интегрированных результатов образовательной деятельности обучающихся.</a:t>
            </a:r>
          </a:p>
          <a:p>
            <a:pPr algn="just"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2.2. К результатам образовательной деятельности обучающихся относятся: </a:t>
            </a:r>
          </a:p>
          <a:p>
            <a:pPr algn="just"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2.2.2. результаты мониторинга (диагностики) МЦКО по предметам, определяемым образовательной организацией»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D38B3A8D-B199-4F70-A75B-68B9B67D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79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Если не выстраивать траектории?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9A48972-43D0-471B-AD69-F0D8CCE5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16" y="1260629"/>
            <a:ext cx="8156148" cy="5567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0289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F4E981-9002-4F02-B351-2AA74639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Условия поступления на траектории </a:t>
            </a:r>
            <a:br>
              <a:rPr lang="ru-RU" sz="3200" dirty="0"/>
            </a:br>
            <a:r>
              <a:rPr lang="ru-RU" sz="3200" dirty="0"/>
              <a:t>в 5 класс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293112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4792"/>
                <a:gridCol w="2537188"/>
                <a:gridCol w="2205990"/>
                <a:gridCol w="2205990"/>
                <a:gridCol w="2469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Траектория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Гимназическая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Инженерная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Социально-экономическая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Информационно-коммуникационных технологий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Экзамены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– 75%</a:t>
                      </a:r>
                    </a:p>
                    <a:p>
                      <a:r>
                        <a:rPr lang="ru-RU" dirty="0" smtClean="0"/>
                        <a:t>Русский язык – 75%</a:t>
                      </a:r>
                    </a:p>
                    <a:p>
                      <a:r>
                        <a:rPr lang="ru-RU" dirty="0" smtClean="0"/>
                        <a:t>Английский язык – 70%</a:t>
                      </a:r>
                    </a:p>
                    <a:p>
                      <a:r>
                        <a:rPr lang="ru-RU" dirty="0" smtClean="0"/>
                        <a:t>Чтение и </a:t>
                      </a:r>
                      <a:r>
                        <a:rPr lang="ru-RU" dirty="0" err="1" smtClean="0"/>
                        <a:t>рр</a:t>
                      </a:r>
                      <a:r>
                        <a:rPr lang="ru-RU" dirty="0" smtClean="0"/>
                        <a:t> – 80%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– 75%</a:t>
                      </a:r>
                    </a:p>
                    <a:p>
                      <a:r>
                        <a:rPr lang="ru-RU" dirty="0" smtClean="0"/>
                        <a:t>Русский язык – 75%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Чтение и </a:t>
                      </a:r>
                      <a:r>
                        <a:rPr lang="ru-RU" dirty="0" err="1" smtClean="0"/>
                        <a:t>рр</a:t>
                      </a:r>
                      <a:r>
                        <a:rPr lang="ru-RU" dirty="0" smtClean="0"/>
                        <a:t> – 80%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любых предмета</a:t>
                      </a:r>
                    </a:p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Английский – 70% </a:t>
                      </a:r>
                    </a:p>
                    <a:p>
                      <a:r>
                        <a:rPr lang="ru-RU" dirty="0" smtClean="0"/>
                        <a:t>и</a:t>
                      </a:r>
                    </a:p>
                    <a:p>
                      <a:r>
                        <a:rPr lang="ru-RU" dirty="0" smtClean="0"/>
                        <a:t>два любых предмета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3476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Тем, кто уже поступил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 algn="just">
              <a:buNone/>
            </a:pPr>
            <a:r>
              <a:rPr lang="ru-RU" sz="2400" dirty="0" smtClean="0"/>
              <a:t>1. 	Из </a:t>
            </a:r>
            <a:r>
              <a:rPr lang="ru-RU" sz="2400" dirty="0" smtClean="0"/>
              <a:t>школы </a:t>
            </a:r>
            <a:r>
              <a:rPr lang="ru-RU" sz="2400" dirty="0" smtClean="0"/>
              <a:t>1505: е</a:t>
            </a:r>
            <a:r>
              <a:rPr lang="ru-RU" sz="2400" dirty="0" smtClean="0"/>
              <a:t>сли </a:t>
            </a:r>
            <a:r>
              <a:rPr lang="ru-RU" sz="2400" dirty="0" smtClean="0"/>
              <a:t>ваш ребенок успешно сдал диагностические работы в декабре, и вы определились с образовательной траекторией 5 класса, то до 8.02 необходимо написать и отдать классному руководителю заявление о зачислении ребенка на выбранную траекторию. Окончательный список  с рекомендациями образовательных траекторий будет опубликован на общественном портале </a:t>
            </a:r>
            <a:r>
              <a:rPr lang="ru-RU" sz="2400" dirty="0" smtClean="0">
                <a:hlinkClick r:id="rId2"/>
              </a:rPr>
              <a:t>www.gym1505.ru</a:t>
            </a:r>
            <a:r>
              <a:rPr lang="ru-RU" sz="2400" dirty="0" smtClean="0"/>
              <a:t> в рубрике «Прогимназия» 4.02.</a:t>
            </a:r>
          </a:p>
          <a:p>
            <a:pPr algn="just">
              <a:buNone/>
            </a:pPr>
            <a:r>
              <a:rPr lang="ru-RU" sz="2400" dirty="0" smtClean="0"/>
              <a:t>		Если </a:t>
            </a:r>
            <a:r>
              <a:rPr lang="ru-RU" sz="2400" dirty="0" smtClean="0"/>
              <a:t>вашего ребенка рекомендовали к зачислению на ту или иную траекторию, но это вас </a:t>
            </a:r>
            <a:r>
              <a:rPr lang="ru-RU" sz="2400" smtClean="0"/>
              <a:t>не </a:t>
            </a:r>
            <a:r>
              <a:rPr lang="ru-RU" sz="2400" smtClean="0"/>
              <a:t>	устраивает</a:t>
            </a:r>
            <a:r>
              <a:rPr lang="ru-RU" sz="2400" dirty="0" smtClean="0"/>
              <a:t>, и ваш ребенок будет сдавать экзамены в апреле, то пока писать заявление </a:t>
            </a:r>
            <a:r>
              <a:rPr lang="ru-RU" sz="2400" smtClean="0"/>
              <a:t>не </a:t>
            </a:r>
            <a:r>
              <a:rPr lang="ru-RU" sz="2400" smtClean="0"/>
              <a:t>	нужно.</a:t>
            </a:r>
            <a:endParaRPr lang="ru-RU" sz="2400" dirty="0" smtClean="0"/>
          </a:p>
          <a:p>
            <a:pPr algn="just">
              <a:buNone/>
            </a:pPr>
            <a:endParaRPr lang="ru-RU" sz="2400" dirty="0" smtClean="0"/>
          </a:p>
          <a:p>
            <a:pPr marL="457200" indent="-457200" algn="just">
              <a:buNone/>
            </a:pPr>
            <a:r>
              <a:rPr lang="ru-RU" sz="2400" dirty="0" smtClean="0"/>
              <a:t>2. Из </a:t>
            </a:r>
            <a:r>
              <a:rPr lang="ru-RU" sz="2400" dirty="0" smtClean="0"/>
              <a:t>других ОУ – оплата ККР и письмо, если выбор траектории изменился</a:t>
            </a:r>
            <a:endParaRPr lang="ru-RU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Расписание экзаменов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8325"/>
                <a:gridCol w="1838325"/>
                <a:gridCol w="1838325"/>
                <a:gridCol w="1838325"/>
                <a:gridCol w="1838325"/>
                <a:gridCol w="183832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28.03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11.04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18.04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25.04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Чтение и развитие речи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</a:t>
                      </a:r>
                      <a:r>
                        <a:rPr lang="ru-RU" baseline="0" dirty="0" smtClean="0"/>
                        <a:t> язык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Математика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Английский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Резервный</a:t>
                      </a:r>
                      <a:r>
                        <a:rPr lang="ru-RU" baseline="0" dirty="0" smtClean="0"/>
                        <a:t> день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6206" y="4389120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Экзамены проводятся по адресу </a:t>
            </a:r>
            <a:r>
              <a:rPr lang="ru-RU" b="1" dirty="0" smtClean="0">
                <a:solidFill>
                  <a:srgbClr val="FF0000"/>
                </a:solidFill>
              </a:rPr>
              <a:t>2- Пугачевская д. 7</a:t>
            </a:r>
          </a:p>
          <a:p>
            <a:pPr algn="ctr"/>
            <a:r>
              <a:rPr lang="ru-RU" dirty="0" smtClean="0"/>
              <a:t>Начало экзаменов </a:t>
            </a:r>
            <a:r>
              <a:rPr lang="ru-RU" b="1" dirty="0" smtClean="0">
                <a:solidFill>
                  <a:srgbClr val="FF0000"/>
                </a:solidFill>
              </a:rPr>
              <a:t>10.00</a:t>
            </a:r>
          </a:p>
          <a:p>
            <a:pPr algn="ctr"/>
            <a:r>
              <a:rPr lang="ru-RU" dirty="0" smtClean="0"/>
              <a:t>Результаты публикуются на </a:t>
            </a:r>
            <a:r>
              <a:rPr lang="en-US" b="1" dirty="0" smtClean="0">
                <a:solidFill>
                  <a:srgbClr val="0000FF"/>
                </a:solidFill>
                <a:hlinkClick r:id="rId2"/>
              </a:rPr>
              <a:t>www.gym1505.ru</a:t>
            </a:r>
            <a:r>
              <a:rPr lang="en-US" dirty="0" smtClean="0"/>
              <a:t> </a:t>
            </a:r>
            <a:r>
              <a:rPr lang="ru-RU" dirty="0" smtClean="0"/>
              <a:t> в рубрике «Абитуриенту»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через 10 рабочих дней </a:t>
            </a:r>
            <a:r>
              <a:rPr lang="ru-RU" dirty="0" smtClean="0"/>
              <a:t>после проведения экзамена 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627017"/>
            <a:ext cx="12134850" cy="604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МЦКО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842963"/>
            <a:ext cx="113728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895350"/>
            <a:ext cx="113823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МЦКО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До 25 апреля</a:t>
            </a:r>
          </a:p>
          <a:p>
            <a:pPr algn="just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gashipareva@gmail.com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8719" y="1332411"/>
            <a:ext cx="9653451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ctr" fontAlgn="base">
              <a:spcBef>
                <a:spcPct val="20000"/>
              </a:spcBef>
              <a:spcAft>
                <a:spcPct val="0"/>
              </a:spcAft>
              <a:buClr>
                <a:srgbClr val="C61B21"/>
              </a:buClr>
            </a:pPr>
            <a:r>
              <a:rPr lang="ru-RU" altLang="ru-RU" sz="4400" b="1" kern="0" dirty="0" smtClean="0">
                <a:solidFill>
                  <a:srgbClr val="FF0000"/>
                </a:solidFill>
                <a:latin typeface="Bookman Old Style" pitchFamily="18" charset="0"/>
              </a:rPr>
              <a:t>Результаты зачисления </a:t>
            </a:r>
          </a:p>
          <a:p>
            <a:pPr marL="381000" lvl="0" indent="-381000" algn="ctr" fontAlgn="base">
              <a:spcBef>
                <a:spcPct val="20000"/>
              </a:spcBef>
              <a:spcAft>
                <a:spcPct val="0"/>
              </a:spcAft>
              <a:buClr>
                <a:srgbClr val="C61B21"/>
              </a:buClr>
            </a:pPr>
            <a:r>
              <a:rPr lang="ru-RU" altLang="ru-RU" sz="4400" b="1" kern="0" dirty="0" smtClean="0">
                <a:solidFill>
                  <a:srgbClr val="FF0000"/>
                </a:solidFill>
                <a:latin typeface="Bookman Old Style" pitchFamily="18" charset="0"/>
              </a:rPr>
              <a:t>28 апреля</a:t>
            </a:r>
            <a:endParaRPr lang="ru-RU" altLang="ru-RU" sz="4400" kern="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BBD3A16-E5A6-4F57-9364-215698C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У нас не так!!!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54CCC2-D875-4F36-81C0-F4F7DC1812C7}"/>
              </a:ext>
            </a:extLst>
          </p:cNvPr>
          <p:cNvSpPr txBox="1"/>
          <p:nvPr/>
        </p:nvSpPr>
        <p:spPr>
          <a:xfrm>
            <a:off x="2220305" y="5808129"/>
            <a:ext cx="78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Школа 1505 – навигатор!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Мы </a:t>
            </a:r>
            <a:r>
              <a:rPr lang="ru-RU" b="1" dirty="0">
                <a:solidFill>
                  <a:srgbClr val="002060"/>
                </a:solidFill>
              </a:rPr>
              <a:t>понимаем, куда идти и что нужно сделать, чтобы </a:t>
            </a:r>
            <a:r>
              <a:rPr lang="ru-RU" b="1" dirty="0" smtClean="0">
                <a:solidFill>
                  <a:srgbClr val="002060"/>
                </a:solidFill>
              </a:rPr>
              <a:t>добраться…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204" y="1214845"/>
            <a:ext cx="3684566" cy="280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612" y="1227910"/>
            <a:ext cx="3827418" cy="292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9535" y="1319348"/>
            <a:ext cx="4472465" cy="286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640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E70CC709-2BA2-4CD2-93AB-8E005D94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801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D5897E-4985-4620-9AF5-AC5DDD39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Образовательные траектории </a:t>
            </a:r>
            <a:br>
              <a:rPr lang="ru-RU" dirty="0"/>
            </a:br>
            <a:r>
              <a:rPr lang="ru-RU" dirty="0"/>
              <a:t>в школе 1505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62149" y="2169641"/>
          <a:ext cx="10737669" cy="248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9223"/>
                <a:gridCol w="3579223"/>
                <a:gridCol w="3579223"/>
              </a:tblGrid>
              <a:tr h="47629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2-я Пугачевская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2-я Пугачевская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7</a:t>
                      </a:r>
                      <a:endParaRPr lang="ru-RU" dirty="0"/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2-я Пугачевская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004441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Прикладных   коммуникационных   технологий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Общеобразовательная</a:t>
                      </a:r>
                      <a:endParaRPr lang="ru-RU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Инженерная	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Социально-экономическая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dirty="0" smtClean="0"/>
                        <a:t>Общеобразовательная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Гимназическая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2945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8494A9E-8E84-435A-9132-6ACB991F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Модель образовательной траектории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BF80FCE8-CC58-4229-A147-4CB1BA51FE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600" b="1" dirty="0"/>
              <a:t>«Круг 1» – ядро – предметы учебного плана, на которые сделаны акценты в обучении.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«Круг 2» – дополнительное образование – расширение возможностей учащихся, предоставление возможностей для «проб» учащихся.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«Круг 3» – внеурочная деятельность </a:t>
            </a:r>
            <a:r>
              <a:rPr lang="ru-RU" sz="1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-</a:t>
            </a:r>
            <a:r>
              <a:rPr lang="ru-RU" sz="1600" b="1" dirty="0"/>
              <a:t>   освоение обучающимися технологий участия в жизни школы и общества.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6F222A2C-EDB7-43E6-A649-9D2DA4EEF56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16039" y="2228003"/>
          <a:ext cx="5194769" cy="363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646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любой траектории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5 класс – РПП</a:t>
            </a:r>
          </a:p>
          <a:p>
            <a:r>
              <a:rPr lang="ru-RU" sz="3200" b="1" dirty="0" smtClean="0"/>
              <a:t>6 – 7 классы – спецкурсы  («Пробы»)</a:t>
            </a:r>
          </a:p>
          <a:p>
            <a:r>
              <a:rPr lang="ru-RU" sz="3200" b="1" dirty="0" smtClean="0"/>
              <a:t>8 -9 классы – ПУ</a:t>
            </a:r>
            <a:r>
              <a:rPr lang="ru-RU" sz="3200" b="1" dirty="0" smtClean="0">
                <a:latin typeface="Bookman Old Style"/>
              </a:rPr>
              <a:t>→ ОГЭ</a:t>
            </a:r>
            <a:endParaRPr lang="ru-RU" sz="3200" b="1" dirty="0" smtClean="0"/>
          </a:p>
          <a:p>
            <a:endParaRPr lang="ru-RU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Dividend">
      <a:majorFont>
        <a:latin typeface="Bahnschrif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ews Gothic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718</Words>
  <Application>Microsoft Office PowerPoint</Application>
  <PresentationFormat>Произвольный</PresentationFormat>
  <Paragraphs>217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DividendVTI</vt:lpstr>
      <vt:lpstr>Образовательные траектории  в основной школе</vt:lpstr>
      <vt:lpstr>Зачем?  </vt:lpstr>
      <vt:lpstr>Слайд 3</vt:lpstr>
      <vt:lpstr>Если не выстраивать траектории?</vt:lpstr>
      <vt:lpstr>У нас не так!!! </vt:lpstr>
      <vt:lpstr>Слайд 6</vt:lpstr>
      <vt:lpstr>Образовательные траектории  в школе 1505</vt:lpstr>
      <vt:lpstr>Модель образовательной траектории</vt:lpstr>
      <vt:lpstr>В любой траектории</vt:lpstr>
      <vt:lpstr>ГИМНАЗИЧЕСКАЯ ОБРАЗОВАТЕЛЬНАЯ ТРАЕКТОРИЯ</vt:lpstr>
      <vt:lpstr>Социальная активность</vt:lpstr>
      <vt:lpstr>Дополнительное образование</vt:lpstr>
      <vt:lpstr>Внеурочная деятельность</vt:lpstr>
      <vt:lpstr>Инженерная образовательная траектория</vt:lpstr>
      <vt:lpstr>Слайд 15</vt:lpstr>
      <vt:lpstr>Слайд 16</vt:lpstr>
      <vt:lpstr>Слайд 17</vt:lpstr>
      <vt:lpstr>Слайд 18</vt:lpstr>
      <vt:lpstr>Слайд 19</vt:lpstr>
      <vt:lpstr>Дополнительное образование</vt:lpstr>
      <vt:lpstr>Слайд 21</vt:lpstr>
      <vt:lpstr>Слайд 22</vt:lpstr>
      <vt:lpstr>Внеурочная деятельность</vt:lpstr>
      <vt:lpstr>Слайд 24</vt:lpstr>
      <vt:lpstr>Социально-экономическая образовательная траектория</vt:lpstr>
      <vt:lpstr>Дополнительное образование  (5-6 кл)</vt:lpstr>
      <vt:lpstr>Дополнительное образование  (7 кл)</vt:lpstr>
      <vt:lpstr>Внеурочная деятельность</vt:lpstr>
      <vt:lpstr>специальности</vt:lpstr>
      <vt:lpstr>2-я Пугачевская,  10</vt:lpstr>
      <vt:lpstr> образовательная   траектория  прикладных   коммуникационных   технологий</vt:lpstr>
      <vt:lpstr>Слайд 32</vt:lpstr>
      <vt:lpstr> образовательная   траектория  прикладных   коммуникационных   технологий</vt:lpstr>
      <vt:lpstr>Дополнительное образование</vt:lpstr>
      <vt:lpstr> Дополнительное образование</vt:lpstr>
      <vt:lpstr>Внеурочная деятельность</vt:lpstr>
      <vt:lpstr>Общеобразовательная траектория</vt:lpstr>
      <vt:lpstr>О поступлении   на профильные траектории в 5 класс</vt:lpstr>
      <vt:lpstr>Приказ Департамента</vt:lpstr>
      <vt:lpstr>Условия поступления на траектории  в 5 класс</vt:lpstr>
      <vt:lpstr>Тем, кто уже поступил</vt:lpstr>
      <vt:lpstr>Расписание экзаменов</vt:lpstr>
      <vt:lpstr>Слайд 43</vt:lpstr>
      <vt:lpstr>МЦКО</vt:lpstr>
      <vt:lpstr>Результаты МЦКО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траектории в контексте предпрофессионального образования</dc:title>
  <dc:creator>Галина Шипарева</dc:creator>
  <cp:lastModifiedBy>GAShipareva</cp:lastModifiedBy>
  <cp:revision>58</cp:revision>
  <dcterms:created xsi:type="dcterms:W3CDTF">2020-01-12T18:31:19Z</dcterms:created>
  <dcterms:modified xsi:type="dcterms:W3CDTF">2020-01-23T08:58:06Z</dcterms:modified>
</cp:coreProperties>
</file>