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5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75" r:id="rId15"/>
    <p:sldId id="276" r:id="rId16"/>
    <p:sldId id="282" r:id="rId17"/>
    <p:sldId id="283" r:id="rId18"/>
    <p:sldId id="284" r:id="rId19"/>
    <p:sldId id="288" r:id="rId20"/>
    <p:sldId id="286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1ECA-EF49-4B3C-99E1-5CCCDC6F67E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C6AB-F1DA-4FE8-B7AD-432F2A562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23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1ECA-EF49-4B3C-99E1-5CCCDC6F67E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C6AB-F1DA-4FE8-B7AD-432F2A562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9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1ECA-EF49-4B3C-99E1-5CCCDC6F67E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C6AB-F1DA-4FE8-B7AD-432F2A562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8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1ECA-EF49-4B3C-99E1-5CCCDC6F67E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C6AB-F1DA-4FE8-B7AD-432F2A562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4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1ECA-EF49-4B3C-99E1-5CCCDC6F67E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C6AB-F1DA-4FE8-B7AD-432F2A562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5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1ECA-EF49-4B3C-99E1-5CCCDC6F67E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C6AB-F1DA-4FE8-B7AD-432F2A562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60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1ECA-EF49-4B3C-99E1-5CCCDC6F67E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C6AB-F1DA-4FE8-B7AD-432F2A562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2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1ECA-EF49-4B3C-99E1-5CCCDC6F67E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C6AB-F1DA-4FE8-B7AD-432F2A562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4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1ECA-EF49-4B3C-99E1-5CCCDC6F67E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C6AB-F1DA-4FE8-B7AD-432F2A562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4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1ECA-EF49-4B3C-99E1-5CCCDC6F67E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C6AB-F1DA-4FE8-B7AD-432F2A562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5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1ECA-EF49-4B3C-99E1-5CCCDC6F67E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C6AB-F1DA-4FE8-B7AD-432F2A562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4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1ECA-EF49-4B3C-99E1-5CCCDC6F67E7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C6AB-F1DA-4FE8-B7AD-432F2A562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3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gship@rambler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717032"/>
            <a:ext cx="914400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60848"/>
            <a:ext cx="9144000" cy="1656184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Название проекта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17032"/>
            <a:ext cx="9144000" cy="129614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Участники проектной группы, класс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Год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6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G_06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9225"/>
            <a:ext cx="5000625" cy="6551613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Закройте пузырек крышкой;</a:t>
            </a:r>
          </a:p>
          <a:p>
            <a:pPr algn="ctr" eaLnBrk="1" hangingPunct="1"/>
            <a:r>
              <a:rPr lang="ru-RU" altLang="ru-RU" smtClean="0"/>
              <a:t>Потрясите.</a:t>
            </a:r>
          </a:p>
        </p:txBody>
      </p:sp>
      <p:pic>
        <p:nvPicPr>
          <p:cNvPr id="12291" name="Picture 4" descr="IMG_06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46263"/>
            <a:ext cx="6192838" cy="4624387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12238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dirty="0" smtClean="0"/>
              <a:t>Наблюдения, сделанные во время эксперимента</a:t>
            </a:r>
            <a:endParaRPr lang="ru-RU" altLang="ru-RU" dirty="0" smtClean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5076825" y="2420938"/>
            <a:ext cx="36004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3200" dirty="0"/>
              <a:t>Мы заметили, что вода стала </a:t>
            </a:r>
            <a:r>
              <a:rPr lang="ru-RU" altLang="ru-RU" sz="3200" dirty="0" smtClean="0"/>
              <a:t>прозрачнее.</a:t>
            </a:r>
            <a:endParaRPr lang="ru-RU" altLang="ru-RU" sz="3200" dirty="0"/>
          </a:p>
        </p:txBody>
      </p:sp>
      <p:pic>
        <p:nvPicPr>
          <p:cNvPr id="13316" name="Picture 6" descr="IMG_06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4248150" cy="4938713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Объяснения результатов эксперимента</a:t>
            </a:r>
            <a:endParaRPr lang="ru-RU" altLang="ru-RU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57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mtClean="0"/>
              <a:t>Запах значительно уменьшился, следовательно уголь также способен впитывать молекулы духов.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57563"/>
            <a:ext cx="4191000" cy="32194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48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mtClean="0"/>
              <a:t>Очень хороший адсорбент – кукурузные палочки!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89138"/>
            <a:ext cx="5329238" cy="39973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5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675" y="620713"/>
            <a:ext cx="6011863" cy="16557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mtClean="0"/>
              <a:t>Повторим предыдущий опыт в присутствии кукурузных палочек.</a:t>
            </a:r>
          </a:p>
        </p:txBody>
      </p:sp>
      <p:pic>
        <p:nvPicPr>
          <p:cNvPr id="21507" name="Picture 4" descr="IMG_06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2924175"/>
            <a:ext cx="2743200" cy="367347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5" descr="IMG_06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9"/>
          <a:stretch>
            <a:fillRect/>
          </a:stretch>
        </p:blipFill>
        <p:spPr bwMode="auto">
          <a:xfrm>
            <a:off x="323850" y="188913"/>
            <a:ext cx="2513013" cy="2519362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6" descr="IMG_06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2743200" cy="367188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7" descr="IMG_06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0" b="5658"/>
          <a:stretch>
            <a:fillRect/>
          </a:stretch>
        </p:blipFill>
        <p:spPr bwMode="auto">
          <a:xfrm>
            <a:off x="3175000" y="2924175"/>
            <a:ext cx="2851150" cy="367347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Вопросы и задания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Что такое адсорбция?</a:t>
            </a:r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617734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Какие важнейшие адсорбенты вы знаете?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36838"/>
            <a:ext cx="8229600" cy="2952750"/>
          </a:xfrm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78772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Кто открыл это явление?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527911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Итоги работы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4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Цель работы</a:t>
            </a:r>
            <a:endParaRPr lang="ru-RU" altLang="ru-R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1563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47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выполнения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 3.03 выбор темы</a:t>
            </a:r>
          </a:p>
          <a:p>
            <a:r>
              <a:rPr lang="ru-RU" dirty="0" smtClean="0"/>
              <a:t>3.03 – 24.03 –выполнение эксперимента, создание текста.</a:t>
            </a:r>
          </a:p>
          <a:p>
            <a:pPr algn="just"/>
            <a:r>
              <a:rPr lang="ru-RU" dirty="0" smtClean="0"/>
              <a:t>До 31.03 прислать по адресу </a:t>
            </a:r>
            <a:r>
              <a:rPr lang="en-US" dirty="0" smtClean="0">
                <a:hlinkClick r:id="rId2"/>
              </a:rPr>
              <a:t>gship@rambler.ru</a:t>
            </a:r>
            <a:r>
              <a:rPr lang="en-US" dirty="0" smtClean="0"/>
              <a:t>  </a:t>
            </a:r>
            <a:r>
              <a:rPr lang="ru-RU" dirty="0" smtClean="0"/>
              <a:t>текст</a:t>
            </a:r>
            <a:endParaRPr lang="en-US" dirty="0" smtClean="0"/>
          </a:p>
          <a:p>
            <a:pPr algn="just"/>
            <a:r>
              <a:rPr lang="en-US" dirty="0" smtClean="0"/>
              <a:t>14</a:t>
            </a:r>
            <a:r>
              <a:rPr lang="ru-RU" dirty="0" smtClean="0"/>
              <a:t>.04 – создана презентация</a:t>
            </a:r>
          </a:p>
          <a:p>
            <a:pPr algn="just"/>
            <a:r>
              <a:rPr lang="ru-RU" dirty="0" smtClean="0"/>
              <a:t>21.04 и 28.04 – презентация проектов на уроках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26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8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Реактивы и </a:t>
            </a:r>
            <a:r>
              <a:rPr lang="ru-RU" altLang="ru-RU" dirty="0" smtClean="0"/>
              <a:t>оборудование</a:t>
            </a:r>
            <a:endParaRPr lang="ru-RU" altLang="ru-RU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Пол-литровая банка</a:t>
            </a:r>
          </a:p>
          <a:p>
            <a:pPr eaLnBrk="1" hangingPunct="1"/>
            <a:r>
              <a:rPr lang="ru-RU" altLang="ru-RU" smtClean="0"/>
              <a:t>Крышка</a:t>
            </a:r>
          </a:p>
          <a:p>
            <a:pPr eaLnBrk="1" hangingPunct="1"/>
            <a:r>
              <a:rPr lang="ru-RU" altLang="ru-RU" smtClean="0"/>
              <a:t>Духи</a:t>
            </a:r>
          </a:p>
          <a:p>
            <a:pPr eaLnBrk="1" hangingPunct="1"/>
            <a:r>
              <a:rPr lang="ru-RU" altLang="ru-RU" smtClean="0"/>
              <a:t>Кукурузные палочки</a:t>
            </a:r>
          </a:p>
          <a:p>
            <a:pPr eaLnBrk="1" hangingPunct="1"/>
            <a:r>
              <a:rPr lang="ru-RU" altLang="ru-RU" smtClean="0"/>
              <a:t>Таблетки активированного угля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398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MG_06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702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1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Ход </a:t>
            </a:r>
            <a:r>
              <a:rPr lang="ru-RU" altLang="ru-RU" dirty="0" smtClean="0"/>
              <a:t>работы</a:t>
            </a:r>
            <a:endParaRPr lang="ru-RU" altLang="ru-R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Описать ход работы, проиллюстрировав своими фотографиями!</a:t>
            </a:r>
            <a:endParaRPr lang="ru-RU" altLang="ru-RU" dirty="0" smtClean="0"/>
          </a:p>
        </p:txBody>
      </p:sp>
      <p:pic>
        <p:nvPicPr>
          <p:cNvPr id="7172" name="Picture 4" descr="IMG_0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24175"/>
            <a:ext cx="4249737" cy="3173413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6" descr="IMG_06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95600"/>
            <a:ext cx="4321175" cy="319722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IMG_06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0350"/>
            <a:ext cx="4760912" cy="63754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25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525962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Положите в пузырек таблетку активированного угля.</a:t>
            </a:r>
          </a:p>
        </p:txBody>
      </p:sp>
      <p:pic>
        <p:nvPicPr>
          <p:cNvPr id="9219" name="Picture 5" descr="IMG_06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6192837" cy="462597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29600" cy="4525963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Лучше толчёного.</a:t>
            </a:r>
          </a:p>
        </p:txBody>
      </p:sp>
      <p:pic>
        <p:nvPicPr>
          <p:cNvPr id="10243" name="Picture 4" descr="IMG_06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44" b="22601"/>
          <a:stretch>
            <a:fillRect/>
          </a:stretch>
        </p:blipFill>
        <p:spPr bwMode="auto">
          <a:xfrm>
            <a:off x="323850" y="1989138"/>
            <a:ext cx="4176713" cy="3509962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5" descr="IMG_06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6" r="27739"/>
          <a:stretch>
            <a:fillRect/>
          </a:stretch>
        </p:blipFill>
        <p:spPr bwMode="auto">
          <a:xfrm>
            <a:off x="4716463" y="1989138"/>
            <a:ext cx="4103687" cy="350837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154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Название проекта</vt:lpstr>
      <vt:lpstr>Цель работы</vt:lpstr>
      <vt:lpstr>Задачи</vt:lpstr>
      <vt:lpstr>Реактивы и оборудование</vt:lpstr>
      <vt:lpstr>Презентация PowerPoint</vt:lpstr>
      <vt:lpstr>Ход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Объяснения результатов эксперимента</vt:lpstr>
      <vt:lpstr>Презентация PowerPoint</vt:lpstr>
      <vt:lpstr>Презентация PowerPoint</vt:lpstr>
      <vt:lpstr>Вопросы и задания</vt:lpstr>
      <vt:lpstr>Какие важнейшие адсорбенты вы знаете?</vt:lpstr>
      <vt:lpstr>Кто открыл это явление?</vt:lpstr>
      <vt:lpstr>Итоги работы</vt:lpstr>
      <vt:lpstr>Спасибо за внимание!</vt:lpstr>
      <vt:lpstr>График выполнения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VIM</dc:creator>
  <cp:lastModifiedBy>VIM</cp:lastModifiedBy>
  <cp:revision>6</cp:revision>
  <dcterms:created xsi:type="dcterms:W3CDTF">2016-02-24T17:20:15Z</dcterms:created>
  <dcterms:modified xsi:type="dcterms:W3CDTF">2016-02-24T18:00:22Z</dcterms:modified>
</cp:coreProperties>
</file>