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51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F8A6A-C592-4175-A694-1096925F15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3271FA-1071-442E-BDF9-302DF0790673}">
      <dgm:prSet phldrT="[Текст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Состоят из молекул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CC1AB4ED-F041-4F13-A1F3-5B2AE43ADB7A}" type="parTrans" cxnId="{FB575026-733D-4902-83C1-5DE2F6E2037A}">
      <dgm:prSet/>
      <dgm:spPr/>
      <dgm:t>
        <a:bodyPr/>
        <a:lstStyle/>
        <a:p>
          <a:endParaRPr lang="ru-RU"/>
        </a:p>
      </dgm:t>
    </dgm:pt>
    <dgm:pt modelId="{0A5FC00F-AB57-4077-8F1A-A4A440B2D702}" type="sibTrans" cxnId="{FB575026-733D-4902-83C1-5DE2F6E2037A}">
      <dgm:prSet/>
      <dgm:spPr/>
      <dgm:t>
        <a:bodyPr/>
        <a:lstStyle/>
        <a:p>
          <a:endParaRPr lang="ru-RU"/>
        </a:p>
      </dgm:t>
    </dgm:pt>
    <dgm:pt modelId="{45C27B10-7026-45D0-A5D0-1E3BB96682E4}" type="pres">
      <dgm:prSet presAssocID="{C3CF8A6A-C592-4175-A694-1096925F15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404A6-E081-45D7-9712-585FDE49CD31}" type="pres">
      <dgm:prSet presAssocID="{E43271FA-1071-442E-BDF9-302DF0790673}" presName="parentLin" presStyleCnt="0"/>
      <dgm:spPr/>
    </dgm:pt>
    <dgm:pt modelId="{F6B1FB0D-81C3-4F28-9582-5BB03E38C1E3}" type="pres">
      <dgm:prSet presAssocID="{E43271FA-1071-442E-BDF9-302DF079067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A5F5840-5606-4D61-A618-E7695D7CD6A7}" type="pres">
      <dgm:prSet presAssocID="{E43271FA-1071-442E-BDF9-302DF0790673}" presName="parentText" presStyleLbl="node1" presStyleIdx="0" presStyleCnt="1" custScaleX="95143" custScaleY="84062" custLinFactX="11541" custLinFactY="-100000" custLinFactNeighborX="100000" custLinFactNeighborY="-166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85A9E-B738-4B0E-BD40-E19ADB5C74C1}" type="pres">
      <dgm:prSet presAssocID="{E43271FA-1071-442E-BDF9-302DF0790673}" presName="negativeSpace" presStyleCnt="0"/>
      <dgm:spPr/>
    </dgm:pt>
    <dgm:pt modelId="{EE203888-039A-4D33-96AD-5E223A3900A3}" type="pres">
      <dgm:prSet presAssocID="{E43271FA-1071-442E-BDF9-302DF0790673}" presName="childText" presStyleLbl="conFgAcc1" presStyleIdx="0" presStyleCnt="1" custFlipHor="1" custScaleX="6938" custScaleY="19655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</dgm:ptLst>
  <dgm:cxnLst>
    <dgm:cxn modelId="{9E0FDD07-42F4-49E3-B471-1BA47EF3466A}" type="presOf" srcId="{E43271FA-1071-442E-BDF9-302DF0790673}" destId="{F6B1FB0D-81C3-4F28-9582-5BB03E38C1E3}" srcOrd="0" destOrd="0" presId="urn:microsoft.com/office/officeart/2005/8/layout/list1"/>
    <dgm:cxn modelId="{F5F6AD31-E6F4-44F9-94C2-2811391F07EF}" type="presOf" srcId="{C3CF8A6A-C592-4175-A694-1096925F1518}" destId="{45C27B10-7026-45D0-A5D0-1E3BB96682E4}" srcOrd="0" destOrd="0" presId="urn:microsoft.com/office/officeart/2005/8/layout/list1"/>
    <dgm:cxn modelId="{28B56BA5-9A15-4BDF-A7A6-351333AC8F45}" type="presOf" srcId="{E43271FA-1071-442E-BDF9-302DF0790673}" destId="{FA5F5840-5606-4D61-A618-E7695D7CD6A7}" srcOrd="1" destOrd="0" presId="urn:microsoft.com/office/officeart/2005/8/layout/list1"/>
    <dgm:cxn modelId="{FB575026-733D-4902-83C1-5DE2F6E2037A}" srcId="{C3CF8A6A-C592-4175-A694-1096925F1518}" destId="{E43271FA-1071-442E-BDF9-302DF0790673}" srcOrd="0" destOrd="0" parTransId="{CC1AB4ED-F041-4F13-A1F3-5B2AE43ADB7A}" sibTransId="{0A5FC00F-AB57-4077-8F1A-A4A440B2D702}"/>
    <dgm:cxn modelId="{D2F1944E-9EFF-4FAE-86AE-6FB04FF46CCA}" type="presParOf" srcId="{45C27B10-7026-45D0-A5D0-1E3BB96682E4}" destId="{DFE404A6-E081-45D7-9712-585FDE49CD31}" srcOrd="0" destOrd="0" presId="urn:microsoft.com/office/officeart/2005/8/layout/list1"/>
    <dgm:cxn modelId="{DAE1E928-9159-4B6A-92F4-9CE28476CA46}" type="presParOf" srcId="{DFE404A6-E081-45D7-9712-585FDE49CD31}" destId="{F6B1FB0D-81C3-4F28-9582-5BB03E38C1E3}" srcOrd="0" destOrd="0" presId="urn:microsoft.com/office/officeart/2005/8/layout/list1"/>
    <dgm:cxn modelId="{68A71671-4FF4-4FC6-930D-3CCCCC8FBA28}" type="presParOf" srcId="{DFE404A6-E081-45D7-9712-585FDE49CD31}" destId="{FA5F5840-5606-4D61-A618-E7695D7CD6A7}" srcOrd="1" destOrd="0" presId="urn:microsoft.com/office/officeart/2005/8/layout/list1"/>
    <dgm:cxn modelId="{6BF751F9-1745-4C16-BF11-CDE3AC3CEFA4}" type="presParOf" srcId="{45C27B10-7026-45D0-A5D0-1E3BB96682E4}" destId="{22D85A9E-B738-4B0E-BD40-E19ADB5C74C1}" srcOrd="1" destOrd="0" presId="urn:microsoft.com/office/officeart/2005/8/layout/list1"/>
    <dgm:cxn modelId="{88AAD05C-603F-4E05-9B75-CF7CCF461052}" type="presParOf" srcId="{45C27B10-7026-45D0-A5D0-1E3BB96682E4}" destId="{EE203888-039A-4D33-96AD-5E223A3900A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230AA-6418-43CC-8E28-8621545AE8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0817B-FA94-4F01-88A6-686B5B65FFF6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Состоят из атомов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D8B1BA6D-8E5B-4D92-8239-3956903E9CCB}" type="parTrans" cxnId="{7B989587-FCEB-4134-B9D0-9B5DF66574C9}">
      <dgm:prSet/>
      <dgm:spPr/>
      <dgm:t>
        <a:bodyPr/>
        <a:lstStyle/>
        <a:p>
          <a:endParaRPr lang="ru-RU"/>
        </a:p>
      </dgm:t>
    </dgm:pt>
    <dgm:pt modelId="{A8F6A086-EDDD-4980-A547-11B1EF7BB6D1}" type="sibTrans" cxnId="{7B989587-FCEB-4134-B9D0-9B5DF66574C9}">
      <dgm:prSet/>
      <dgm:spPr/>
      <dgm:t>
        <a:bodyPr/>
        <a:lstStyle/>
        <a:p>
          <a:endParaRPr lang="ru-RU"/>
        </a:p>
      </dgm:t>
    </dgm:pt>
    <dgm:pt modelId="{F0363634-13D5-4BA8-829D-A0EC11B145DA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Состоят из ионов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8E4FB3F4-9037-437D-B1BD-AB261DA08189}" type="parTrans" cxnId="{9EBED72F-8FA8-4600-A64F-8BB6AD9D00BF}">
      <dgm:prSet/>
      <dgm:spPr/>
      <dgm:t>
        <a:bodyPr/>
        <a:lstStyle/>
        <a:p>
          <a:endParaRPr lang="ru-RU"/>
        </a:p>
      </dgm:t>
    </dgm:pt>
    <dgm:pt modelId="{5839543D-A45E-4BA3-B490-FFD2252BEC21}" type="sibTrans" cxnId="{9EBED72F-8FA8-4600-A64F-8BB6AD9D00BF}">
      <dgm:prSet/>
      <dgm:spPr/>
      <dgm:t>
        <a:bodyPr/>
        <a:lstStyle/>
        <a:p>
          <a:endParaRPr lang="ru-RU"/>
        </a:p>
      </dgm:t>
    </dgm:pt>
    <dgm:pt modelId="{0DAF3B7C-63EF-46B3-BCD1-2266DC55E702}" type="pres">
      <dgm:prSet presAssocID="{ECA230AA-6418-43CC-8E28-8621545AE8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0DAE8-132C-46B0-9B6C-366C6D582094}" type="pres">
      <dgm:prSet presAssocID="{8010817B-FA94-4F01-88A6-686B5B65FFF6}" presName="parentLin" presStyleCnt="0"/>
      <dgm:spPr/>
    </dgm:pt>
    <dgm:pt modelId="{29E655C9-B0CB-4F96-B788-4CB494525A0B}" type="pres">
      <dgm:prSet presAssocID="{8010817B-FA94-4F01-88A6-686B5B65FFF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EA19431-C3D8-48FE-8F78-F4318FD9A912}" type="pres">
      <dgm:prSet presAssocID="{8010817B-FA94-4F01-88A6-686B5B65FFF6}" presName="parentText" presStyleLbl="node1" presStyleIdx="0" presStyleCnt="2" custLinFactX="13711" custLinFactY="-30420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97225-DE7F-4EDA-87C6-E6A3E44F8288}" type="pres">
      <dgm:prSet presAssocID="{8010817B-FA94-4F01-88A6-686B5B65FFF6}" presName="negativeSpace" presStyleCnt="0"/>
      <dgm:spPr/>
    </dgm:pt>
    <dgm:pt modelId="{5677B832-C786-4B9D-9D78-E82B4C8B4B49}" type="pres">
      <dgm:prSet presAssocID="{8010817B-FA94-4F01-88A6-686B5B65FFF6}" presName="childText" presStyleLbl="conFgAcc1" presStyleIdx="0" presStyleCnt="2" custFlipVert="1" custFlipHor="1" custScaleX="3844" custScaleY="93671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4CFE74B8-CE7D-4938-A17C-E08EDE2CBFBC}" type="pres">
      <dgm:prSet presAssocID="{A8F6A086-EDDD-4980-A547-11B1EF7BB6D1}" presName="spaceBetweenRectangles" presStyleCnt="0"/>
      <dgm:spPr/>
    </dgm:pt>
    <dgm:pt modelId="{7F41EDF3-3AF7-4F8B-B45D-573E03A363AC}" type="pres">
      <dgm:prSet presAssocID="{F0363634-13D5-4BA8-829D-A0EC11B145DA}" presName="parentLin" presStyleCnt="0"/>
      <dgm:spPr/>
    </dgm:pt>
    <dgm:pt modelId="{D248081C-4634-493B-91A0-89FDDB7BBDE8}" type="pres">
      <dgm:prSet presAssocID="{F0363634-13D5-4BA8-829D-A0EC11B145D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EB10923-6997-4C62-9732-7B673168DE96}" type="pres">
      <dgm:prSet presAssocID="{F0363634-13D5-4BA8-829D-A0EC11B145DA}" presName="parentText" presStyleLbl="node1" presStyleIdx="1" presStyleCnt="2" custLinFactX="11166" custLinFactY="-62519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5F2B5-1100-4BEB-8E8B-A1F9F883D9AF}" type="pres">
      <dgm:prSet presAssocID="{F0363634-13D5-4BA8-829D-A0EC11B145DA}" presName="negativeSpace" presStyleCnt="0"/>
      <dgm:spPr/>
    </dgm:pt>
    <dgm:pt modelId="{BF6D5E7C-57DF-4BAA-A8B7-8DCC215E44CC}" type="pres">
      <dgm:prSet presAssocID="{F0363634-13D5-4BA8-829D-A0EC11B145DA}" presName="childText" presStyleLbl="conFgAcc1" presStyleIdx="1" presStyleCnt="2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</dgm:ptLst>
  <dgm:cxnLst>
    <dgm:cxn modelId="{D6C77A0A-55B0-425E-BFCF-A8A8E7956983}" type="presOf" srcId="{8010817B-FA94-4F01-88A6-686B5B65FFF6}" destId="{EEA19431-C3D8-48FE-8F78-F4318FD9A912}" srcOrd="1" destOrd="0" presId="urn:microsoft.com/office/officeart/2005/8/layout/list1"/>
    <dgm:cxn modelId="{9EBED72F-8FA8-4600-A64F-8BB6AD9D00BF}" srcId="{ECA230AA-6418-43CC-8E28-8621545AE866}" destId="{F0363634-13D5-4BA8-829D-A0EC11B145DA}" srcOrd="1" destOrd="0" parTransId="{8E4FB3F4-9037-437D-B1BD-AB261DA08189}" sibTransId="{5839543D-A45E-4BA3-B490-FFD2252BEC21}"/>
    <dgm:cxn modelId="{7B989587-FCEB-4134-B9D0-9B5DF66574C9}" srcId="{ECA230AA-6418-43CC-8E28-8621545AE866}" destId="{8010817B-FA94-4F01-88A6-686B5B65FFF6}" srcOrd="0" destOrd="0" parTransId="{D8B1BA6D-8E5B-4D92-8239-3956903E9CCB}" sibTransId="{A8F6A086-EDDD-4980-A547-11B1EF7BB6D1}"/>
    <dgm:cxn modelId="{CF61015C-8FF1-4593-9C25-D0D9B181A3F8}" type="presOf" srcId="{F0363634-13D5-4BA8-829D-A0EC11B145DA}" destId="{D248081C-4634-493B-91A0-89FDDB7BBDE8}" srcOrd="0" destOrd="0" presId="urn:microsoft.com/office/officeart/2005/8/layout/list1"/>
    <dgm:cxn modelId="{F46B771A-5876-43AE-9EC5-265289E9173E}" type="presOf" srcId="{F0363634-13D5-4BA8-829D-A0EC11B145DA}" destId="{8EB10923-6997-4C62-9732-7B673168DE96}" srcOrd="1" destOrd="0" presId="urn:microsoft.com/office/officeart/2005/8/layout/list1"/>
    <dgm:cxn modelId="{5A7E5A54-4743-4265-B583-3F043E6A91DA}" type="presOf" srcId="{8010817B-FA94-4F01-88A6-686B5B65FFF6}" destId="{29E655C9-B0CB-4F96-B788-4CB494525A0B}" srcOrd="0" destOrd="0" presId="urn:microsoft.com/office/officeart/2005/8/layout/list1"/>
    <dgm:cxn modelId="{CE823718-A23F-47FF-9D4A-96377C68132B}" type="presOf" srcId="{ECA230AA-6418-43CC-8E28-8621545AE866}" destId="{0DAF3B7C-63EF-46B3-BCD1-2266DC55E702}" srcOrd="0" destOrd="0" presId="urn:microsoft.com/office/officeart/2005/8/layout/list1"/>
    <dgm:cxn modelId="{8329B738-781B-4F7C-BB6B-95C7B0CAD93D}" type="presParOf" srcId="{0DAF3B7C-63EF-46B3-BCD1-2266DC55E702}" destId="{C4C0DAE8-132C-46B0-9B6C-366C6D582094}" srcOrd="0" destOrd="0" presId="urn:microsoft.com/office/officeart/2005/8/layout/list1"/>
    <dgm:cxn modelId="{973E0A13-9095-4D31-BD6D-2306846939B0}" type="presParOf" srcId="{C4C0DAE8-132C-46B0-9B6C-366C6D582094}" destId="{29E655C9-B0CB-4F96-B788-4CB494525A0B}" srcOrd="0" destOrd="0" presId="urn:microsoft.com/office/officeart/2005/8/layout/list1"/>
    <dgm:cxn modelId="{08077A57-8D1B-48B2-9CA4-4503CF687C89}" type="presParOf" srcId="{C4C0DAE8-132C-46B0-9B6C-366C6D582094}" destId="{EEA19431-C3D8-48FE-8F78-F4318FD9A912}" srcOrd="1" destOrd="0" presId="urn:microsoft.com/office/officeart/2005/8/layout/list1"/>
    <dgm:cxn modelId="{0D305C4D-33F9-4031-A45F-0BC0D79B1A6B}" type="presParOf" srcId="{0DAF3B7C-63EF-46B3-BCD1-2266DC55E702}" destId="{62A97225-DE7F-4EDA-87C6-E6A3E44F8288}" srcOrd="1" destOrd="0" presId="urn:microsoft.com/office/officeart/2005/8/layout/list1"/>
    <dgm:cxn modelId="{79213224-2BCC-4362-BBA3-926827D89098}" type="presParOf" srcId="{0DAF3B7C-63EF-46B3-BCD1-2266DC55E702}" destId="{5677B832-C786-4B9D-9D78-E82B4C8B4B49}" srcOrd="2" destOrd="0" presId="urn:microsoft.com/office/officeart/2005/8/layout/list1"/>
    <dgm:cxn modelId="{75E7DEDB-A73E-4CE0-86ED-9D9331890BFC}" type="presParOf" srcId="{0DAF3B7C-63EF-46B3-BCD1-2266DC55E702}" destId="{4CFE74B8-CE7D-4938-A17C-E08EDE2CBFBC}" srcOrd="3" destOrd="0" presId="urn:microsoft.com/office/officeart/2005/8/layout/list1"/>
    <dgm:cxn modelId="{F6FAF701-F944-4A33-A581-F9CBAD199206}" type="presParOf" srcId="{0DAF3B7C-63EF-46B3-BCD1-2266DC55E702}" destId="{7F41EDF3-3AF7-4F8B-B45D-573E03A363AC}" srcOrd="4" destOrd="0" presId="urn:microsoft.com/office/officeart/2005/8/layout/list1"/>
    <dgm:cxn modelId="{21F0B7F3-8FE2-450E-AA36-1C1A4C0EDEF4}" type="presParOf" srcId="{7F41EDF3-3AF7-4F8B-B45D-573E03A363AC}" destId="{D248081C-4634-493B-91A0-89FDDB7BBDE8}" srcOrd="0" destOrd="0" presId="urn:microsoft.com/office/officeart/2005/8/layout/list1"/>
    <dgm:cxn modelId="{1DD68290-1EFB-418B-BDDC-F44E944BB766}" type="presParOf" srcId="{7F41EDF3-3AF7-4F8B-B45D-573E03A363AC}" destId="{8EB10923-6997-4C62-9732-7B673168DE96}" srcOrd="1" destOrd="0" presId="urn:microsoft.com/office/officeart/2005/8/layout/list1"/>
    <dgm:cxn modelId="{083283A7-47A4-4C06-8918-5CF88AA58594}" type="presParOf" srcId="{0DAF3B7C-63EF-46B3-BCD1-2266DC55E702}" destId="{DC75F2B5-1100-4BEB-8E8B-A1F9F883D9AF}" srcOrd="5" destOrd="0" presId="urn:microsoft.com/office/officeart/2005/8/layout/list1"/>
    <dgm:cxn modelId="{B8A49E6F-2F1C-4700-9ED4-45C9D4D25669}" type="presParOf" srcId="{0DAF3B7C-63EF-46B3-BCD1-2266DC55E702}" destId="{BF6D5E7C-57DF-4BAA-A8B7-8DCC215E44C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03888-039A-4D33-96AD-5E223A3900A3}">
      <dsp:nvSpPr>
        <dsp:cNvPr id="0" name=""/>
        <dsp:cNvSpPr/>
      </dsp:nvSpPr>
      <dsp:spPr>
        <a:xfrm flipH="1">
          <a:off x="0" y="1930947"/>
          <a:ext cx="280308" cy="941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F5840-5606-4D61-A618-E7695D7CD6A7}">
      <dsp:nvSpPr>
        <dsp:cNvPr id="0" name=""/>
        <dsp:cNvSpPr/>
      </dsp:nvSpPr>
      <dsp:spPr>
        <a:xfrm>
          <a:off x="730413" y="246013"/>
          <a:ext cx="2690769" cy="47148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Состоят из молекул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53429" y="269029"/>
        <a:ext cx="2644737" cy="425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7B832-C786-4B9D-9D78-E82B4C8B4B49}">
      <dsp:nvSpPr>
        <dsp:cNvPr id="0" name=""/>
        <dsp:cNvSpPr/>
      </dsp:nvSpPr>
      <dsp:spPr>
        <a:xfrm flipH="1" flipV="1">
          <a:off x="0" y="1406490"/>
          <a:ext cx="155365" cy="4957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19431-C3D8-48FE-8F78-F4318FD9A912}">
      <dsp:nvSpPr>
        <dsp:cNvPr id="0" name=""/>
        <dsp:cNvSpPr/>
      </dsp:nvSpPr>
      <dsp:spPr>
        <a:xfrm>
          <a:off x="792094" y="288030"/>
          <a:ext cx="2829242" cy="6199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</a:rPr>
            <a:t>Состоят из атомов</a:t>
          </a:r>
          <a:endParaRPr lang="ru-RU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22356" y="318292"/>
        <a:ext cx="2768718" cy="559396"/>
      </dsp:txXfrm>
    </dsp:sp>
    <dsp:sp modelId="{BF6D5E7C-57DF-4BAA-A8B7-8DCC215E44CC}">
      <dsp:nvSpPr>
        <dsp:cNvPr id="0" name=""/>
        <dsp:cNvSpPr/>
      </dsp:nvSpPr>
      <dsp:spPr>
        <a:xfrm>
          <a:off x="0" y="2325557"/>
          <a:ext cx="40417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10923-6997-4C62-9732-7B673168DE96}">
      <dsp:nvSpPr>
        <dsp:cNvPr id="0" name=""/>
        <dsp:cNvSpPr/>
      </dsp:nvSpPr>
      <dsp:spPr>
        <a:xfrm>
          <a:off x="720090" y="1008109"/>
          <a:ext cx="2829242" cy="6199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</a:rPr>
            <a:t>Состоят из ионов</a:t>
          </a:r>
          <a:endParaRPr lang="ru-RU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50352" y="1038371"/>
        <a:ext cx="276871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ED775-A707-4870-B01A-1DCFA622523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26467-6AE3-48FF-BB8F-5FE0AED96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7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6467-6AE3-48FF-BB8F-5FE0AED96D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6467-6AE3-48FF-BB8F-5FE0AED96D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0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  <p:grpSp>
        <p:nvGrpSpPr>
          <p:cNvPr id="9728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9728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8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9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1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8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2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3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3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0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0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2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2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7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6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A577822-339F-4D6D-8B7D-02D767E42041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4538C40-8821-4B6C-8485-8D5C2DE98921}" type="slidenum">
              <a:rPr lang="ru-RU" smtClean="0"/>
              <a:t>‹#›</a:t>
            </a:fld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Понятие атом, молекула.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Основные положения атомно-молекулярного учения.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Закон постоянства состава.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9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Вещества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Молекулярного строения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643063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Немолекулярного строения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67483601"/>
              </p:ext>
            </p:extLst>
          </p:nvPr>
        </p:nvGraphicFramePr>
        <p:xfrm>
          <a:off x="4572000" y="2060848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2846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/>
              <a:t>1. В чём суть атомно-молекулярной теории? Ка ко во её значение?</a:t>
            </a:r>
          </a:p>
          <a:p>
            <a:pPr marL="0" indent="0" algn="just">
              <a:buNone/>
            </a:pPr>
            <a:r>
              <a:rPr lang="ru-RU" sz="1600" dirty="0"/>
              <a:t>2. Что </a:t>
            </a:r>
            <a:r>
              <a:rPr lang="ru-RU" sz="1600" dirty="0" smtClean="0"/>
              <a:t>такое </a:t>
            </a:r>
            <a:r>
              <a:rPr lang="ru-RU" sz="1600" dirty="0"/>
              <a:t>молекула в рамках атомно-молекулярной теории?</a:t>
            </a:r>
          </a:p>
          <a:p>
            <a:pPr marL="0" indent="0" algn="just">
              <a:buNone/>
            </a:pPr>
            <a:r>
              <a:rPr lang="ru-RU" sz="1600" dirty="0"/>
              <a:t>3. Прочитайте формулы следующих веществ: C (уголь, алмаз, графит), Fe</a:t>
            </a:r>
            <a:r>
              <a:rPr lang="ru-RU" sz="1100" dirty="0"/>
              <a:t>3</a:t>
            </a:r>
            <a:r>
              <a:rPr lang="ru-RU" sz="1600" dirty="0"/>
              <a:t>O</a:t>
            </a:r>
            <a:r>
              <a:rPr lang="ru-RU" sz="1100" dirty="0"/>
              <a:t>4</a:t>
            </a:r>
            <a:r>
              <a:rPr lang="ru-RU" sz="1600" dirty="0"/>
              <a:t> (магнитный железняк), Na2CO3 (кальцинированная сода), KNO3 (калийная селитра), H2O2 (пероксид водорода</a:t>
            </a:r>
            <a:r>
              <a:rPr lang="ru-RU" sz="1600" dirty="0" smtClean="0"/>
              <a:t>), КMnO4 </a:t>
            </a:r>
            <a:r>
              <a:rPr lang="ru-RU" sz="1600" dirty="0"/>
              <a:t>(перманганат </a:t>
            </a:r>
            <a:r>
              <a:rPr lang="ru-RU" sz="1600" dirty="0" smtClean="0"/>
              <a:t>калия</a:t>
            </a:r>
            <a:r>
              <a:rPr lang="ru-RU" sz="1600" dirty="0"/>
              <a:t>, или марганцовка), H2SO4 (</a:t>
            </a:r>
            <a:r>
              <a:rPr lang="ru-RU" sz="1600" dirty="0" smtClean="0"/>
              <a:t>серная кислота</a:t>
            </a:r>
            <a:r>
              <a:rPr lang="ru-RU" sz="1600" dirty="0"/>
              <a:t>), </a:t>
            </a:r>
            <a:r>
              <a:rPr lang="ru-RU" sz="1600" dirty="0" err="1"/>
              <a:t>NaCl</a:t>
            </a:r>
            <a:r>
              <a:rPr lang="ru-RU" sz="1600" dirty="0"/>
              <a:t> (хлорид натрия, или поваренная соль), </a:t>
            </a:r>
            <a:r>
              <a:rPr lang="ru-RU" sz="1600" dirty="0" smtClean="0"/>
              <a:t>CaCO3(мел</a:t>
            </a:r>
            <a:r>
              <a:rPr lang="ru-RU" sz="1600" dirty="0"/>
              <a:t>, мрамор, известняк). Какие химические элементы входят </a:t>
            </a:r>
            <a:r>
              <a:rPr lang="ru-RU" sz="1600" dirty="0" smtClean="0"/>
              <a:t>в состав </a:t>
            </a:r>
            <a:r>
              <a:rPr lang="ru-RU" sz="1600" dirty="0"/>
              <a:t>каждого вещества? Постарайтесь за помнить эти формулы.</a:t>
            </a:r>
          </a:p>
          <a:p>
            <a:pPr marL="0" indent="0" algn="just">
              <a:buNone/>
            </a:pPr>
            <a:r>
              <a:rPr lang="ru-RU" sz="1600" dirty="0"/>
              <a:t>4. Напишите химическую формулу минерала </a:t>
            </a:r>
            <a:r>
              <a:rPr lang="ru-RU" sz="1600" dirty="0" smtClean="0"/>
              <a:t>малахита</a:t>
            </a:r>
            <a:r>
              <a:rPr lang="ru-RU" sz="1600" dirty="0"/>
              <a:t>, зная, </a:t>
            </a:r>
            <a:r>
              <a:rPr lang="ru-RU" sz="1600" dirty="0" smtClean="0"/>
              <a:t>что на </a:t>
            </a:r>
            <a:r>
              <a:rPr lang="ru-RU" sz="1600" dirty="0"/>
              <a:t>два атома меди в этом соединении приходится </a:t>
            </a:r>
            <a:r>
              <a:rPr lang="ru-RU" sz="1600"/>
              <a:t>один </a:t>
            </a:r>
            <a:r>
              <a:rPr lang="ru-RU" sz="1600" smtClean="0"/>
              <a:t>атом углерода</a:t>
            </a:r>
            <a:r>
              <a:rPr lang="ru-RU" sz="1600" dirty="0"/>
              <a:t>, пять атомов кислорода и два атома водорода.</a:t>
            </a:r>
          </a:p>
          <a:p>
            <a:pPr marL="0" indent="0" algn="just">
              <a:buNone/>
            </a:pPr>
            <a:r>
              <a:rPr lang="ru-RU" sz="1600" dirty="0"/>
              <a:t>5. Приведите по одному примеру веществ, молекулы которых состоят из: а) двух атомов одного и того же элемента; б) трёх атомов и двух элементов; в) пяти атомов и двух элементов; г) пяти атомов и трёх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22016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Мельчайшие частицы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Атом -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мельчайшая, химически неделимая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частица вещества</a:t>
            </a:r>
            <a:endParaRPr lang="ru-RU" sz="1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032">
            <a:off x="4988172" y="2111904"/>
            <a:ext cx="2966343" cy="296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67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48478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частица вещества, обладающая его химическими свойствами и состоящая из атомов, соединенных между собой химическими связями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18591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FFFF">
                    <a:lumMod val="50000"/>
                  </a:srgbClr>
                </a:solidFill>
              </a:rPr>
              <a:t>Молекула</a:t>
            </a:r>
          </a:p>
        </p:txBody>
      </p:sp>
      <p:pic>
        <p:nvPicPr>
          <p:cNvPr id="10" name="Picture 4" descr="http://1.bp.blogspot.com/-ID8oq25Gr90/UrdZ4Nl-BQI/AAAAAAAAAOY/AszGt5aB04o/s1600/bigstock-Chemical-Structure-Of-A-Water--34883387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1" y="3415257"/>
            <a:ext cx="3264297" cy="32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.sci-lib.com/2013/06/25/b_182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49" y="3390601"/>
            <a:ext cx="3960440" cy="32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3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511095"/>
            <a:ext cx="2304256" cy="303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4283968" y="1412776"/>
            <a:ext cx="2736304" cy="1872208"/>
          </a:xfrm>
          <a:prstGeom prst="cloudCallout">
            <a:avLst>
              <a:gd name="adj1" fmla="val -117561"/>
              <a:gd name="adj2" fmla="val 661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666699">
                    <a:lumMod val="50000"/>
                  </a:srgbClr>
                </a:solidFill>
              </a:rPr>
              <a:t>Атомно-молекулярная теория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5589240"/>
            <a:ext cx="4040188" cy="690091"/>
          </a:xfrm>
        </p:spPr>
        <p:txBody>
          <a:bodyPr/>
          <a:lstStyle/>
          <a:p>
            <a:pPr algn="just"/>
            <a:r>
              <a:rPr lang="ru-RU" sz="1400" dirty="0"/>
              <a:t>Ломоносов М.В </a:t>
            </a:r>
            <a:r>
              <a:rPr lang="ru-RU" sz="1400" dirty="0" smtClean="0"/>
              <a:t>в 1741 г в книге «Элементы математической химии»</a:t>
            </a:r>
          </a:p>
          <a:p>
            <a:pPr algn="just"/>
            <a:r>
              <a:rPr lang="ru-RU" sz="1400" dirty="0" smtClean="0"/>
              <a:t>фактически сформулированы основы атомно-молекулярного учения.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5" y="1700808"/>
            <a:ext cx="237626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Корпускулы (молекулы) состоят из элементов (атомов). 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0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martnews.ru/storage/c/2013/09/04/1378311367_236111_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4865"/>
          <a:stretch>
            <a:fillRect/>
          </a:stretch>
        </p:blipFill>
        <p:spPr bwMode="auto">
          <a:xfrm>
            <a:off x="611561" y="1556792"/>
            <a:ext cx="395243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93610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1808 год – атомная гипотеза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23528" y="5805264"/>
            <a:ext cx="5184576" cy="105273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Джон Дальтон (1766 – 1844) -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английский химик, метеоролог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физик. Приобрёл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известность своими работами над «современной атомной теорией строения вещества» и «цветовой слепотой».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5436096" y="1412776"/>
            <a:ext cx="3312368" cy="3168352"/>
          </a:xfrm>
          <a:prstGeom prst="cloudCallout">
            <a:avLst>
              <a:gd name="adj1" fmla="val -114433"/>
              <a:gd name="adj2" fmla="val -1686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flipH="1">
            <a:off x="5796136" y="1986225"/>
            <a:ext cx="27363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Атомы представляют собой мельчайшие частицы вещества, которые невозможно разделить на составные части или превратить друг в друга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26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Основные положения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600200"/>
            <a:ext cx="8280920" cy="4530725"/>
          </a:xfrm>
        </p:spPr>
        <p:txBody>
          <a:bodyPr/>
          <a:lstStyle/>
          <a:p>
            <a:pPr algn="just"/>
            <a:r>
              <a:rPr lang="ru-RU" sz="2000" dirty="0" smtClean="0"/>
              <a:t>Материя состоит из мельчайших частиц или атомов.</a:t>
            </a:r>
          </a:p>
          <a:p>
            <a:pPr algn="just"/>
            <a:r>
              <a:rPr lang="ru-RU" sz="2000" dirty="0" smtClean="0"/>
              <a:t>Атомы не делимы и не могут создаваться и разрушаться.</a:t>
            </a:r>
          </a:p>
          <a:p>
            <a:pPr algn="just"/>
            <a:r>
              <a:rPr lang="ru-RU" sz="2000" dirty="0" smtClean="0"/>
              <a:t>Все атомы данного химического элемента одинаковы, но отличаются от атомов </a:t>
            </a:r>
            <a:r>
              <a:rPr lang="ru-RU" sz="2000" dirty="0" err="1" smtClean="0"/>
              <a:t>др</a:t>
            </a:r>
            <a:r>
              <a:rPr lang="ru-RU" sz="2000" dirty="0" smtClean="0"/>
              <a:t> </a:t>
            </a:r>
            <a:r>
              <a:rPr lang="ru-RU" sz="2000" dirty="0" err="1" smtClean="0"/>
              <a:t>хим</a:t>
            </a:r>
            <a:r>
              <a:rPr lang="ru-RU" sz="2000" dirty="0" smtClean="0"/>
              <a:t> э-</a:t>
            </a:r>
            <a:r>
              <a:rPr lang="ru-RU" sz="2000" dirty="0" err="1" smtClean="0"/>
              <a:t>тов</a:t>
            </a:r>
            <a:r>
              <a:rPr lang="ru-RU" sz="2000" dirty="0" smtClean="0"/>
              <a:t>, например, массой.</a:t>
            </a:r>
          </a:p>
          <a:p>
            <a:pPr algn="just"/>
            <a:r>
              <a:rPr lang="ru-RU" sz="2000" dirty="0" smtClean="0"/>
              <a:t>Молекулы состоят из определенного числа атомов</a:t>
            </a:r>
          </a:p>
          <a:p>
            <a:pPr algn="just"/>
            <a:r>
              <a:rPr lang="ru-RU" sz="2000" dirty="0" smtClean="0"/>
              <a:t>При физических явлениях молекулы сохраняются, при химических – разрушаются.</a:t>
            </a:r>
          </a:p>
          <a:p>
            <a:pPr algn="just"/>
            <a:r>
              <a:rPr lang="ru-RU" sz="2000" dirty="0" smtClean="0"/>
              <a:t>Химические реакции заключаются в образовании новых молекул из тех же самых атомов, из которых состояли исходные вещества. </a:t>
            </a:r>
          </a:p>
          <a:p>
            <a:pPr algn="just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812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2" y="1995199"/>
            <a:ext cx="2884516" cy="374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Спор двух химиков</a:t>
            </a:r>
            <a:endParaRPr lang="ru-RU" b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3707904" y="1268760"/>
            <a:ext cx="4464496" cy="2088232"/>
          </a:xfrm>
          <a:prstGeom prst="cloudCallout">
            <a:avLst>
              <a:gd name="adj1" fmla="val -62436"/>
              <a:gd name="adj2" fmla="val 6977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4139952" y="170080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От одного полюса Земли до другого соединения имеют одинаковый состав и одинаковые свойства. Никакой разницы нет между оксидом железа из Южного полушария и Северного. Малахит из Сибири имеет тот же состав, как и малахит из Испании. Во всем мире есть лишь одна киноварь»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046320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Пруст Жозеф </a:t>
            </a:r>
            <a:r>
              <a:rPr lang="ru-RU" dirty="0"/>
              <a:t>Луи</a:t>
            </a:r>
          </a:p>
        </p:txBody>
      </p:sp>
    </p:spTree>
    <p:extLst>
      <p:ext uri="{BB962C8B-B14F-4D97-AF65-F5344CB8AC3E}">
        <p14:creationId xmlns:p14="http://schemas.microsoft.com/office/powerpoint/2010/main" val="57839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Оппонент Пруста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/>
              <a:t>На основании наблюдений за процессами выпадения осадков из растворов Бертолле пришёл в выводу о зависимости </a:t>
            </a:r>
            <a:r>
              <a:rPr lang="ru-RU" sz="1800" dirty="0" smtClean="0"/>
              <a:t>состава </a:t>
            </a:r>
            <a:r>
              <a:rPr lang="ru-RU" sz="1800" dirty="0"/>
              <a:t>образующихся соединений от массы реагентов и условий протекания реакций. 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096344" cy="406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052646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Бертолле</a:t>
            </a:r>
            <a:r>
              <a:rPr lang="ru-RU" b="1" dirty="0"/>
              <a:t> </a:t>
            </a:r>
            <a:r>
              <a:rPr lang="ru-RU" b="1" dirty="0" smtClean="0"/>
              <a:t>Клод </a:t>
            </a:r>
            <a:r>
              <a:rPr lang="ru-RU" b="1" dirty="0"/>
              <a:t>Луи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2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Закон постоянства состава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Состав вещества постоянен и не зависит от способа его получения</a:t>
            </a:r>
          </a:p>
        </p:txBody>
      </p:sp>
    </p:spTree>
    <p:extLst>
      <p:ext uri="{BB962C8B-B14F-4D97-AF65-F5344CB8AC3E}">
        <p14:creationId xmlns:p14="http://schemas.microsoft.com/office/powerpoint/2010/main" val="2526422996"/>
      </p:ext>
    </p:extLst>
  </p:cSld>
  <p:clrMapOvr>
    <a:masterClrMapping/>
  </p:clrMapOvr>
</p:sld>
</file>

<file path=ppt/theme/theme1.xml><?xml version="1.0" encoding="utf-8"?>
<a:theme xmlns:a="http://schemas.openxmlformats.org/drawingml/2006/main" name="Уровень">
  <a:themeElements>
    <a:clrScheme name="Уровень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химия для новичков</Template>
  <TotalTime>176</TotalTime>
  <Words>489</Words>
  <Application>Microsoft Office PowerPoint</Application>
  <PresentationFormat>Экран 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Garamond</vt:lpstr>
      <vt:lpstr>Times New Roman</vt:lpstr>
      <vt:lpstr>Verdana</vt:lpstr>
      <vt:lpstr>Wingdings</vt:lpstr>
      <vt:lpstr>Уровень</vt:lpstr>
      <vt:lpstr>Понятие атом, молекула.  Основные положения атомно-молекулярного учения.  Закон постоянства состава.</vt:lpstr>
      <vt:lpstr>Мельчайшие частицы</vt:lpstr>
      <vt:lpstr>Презентация PowerPoint</vt:lpstr>
      <vt:lpstr>Атомно-молекулярная теория</vt:lpstr>
      <vt:lpstr>1808 год – атомная гипотеза</vt:lpstr>
      <vt:lpstr>Основные положения</vt:lpstr>
      <vt:lpstr>Спор двух химиков</vt:lpstr>
      <vt:lpstr>Оппонент Пруста</vt:lpstr>
      <vt:lpstr>Закон постоянства состава</vt:lpstr>
      <vt:lpstr>Вещества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атом, молекула.  Основные положения атомно-молекулярного учения.  Закон постоянства состава.</dc:title>
  <dc:creator>TOSHIBA</dc:creator>
  <cp:lastModifiedBy>Сокол</cp:lastModifiedBy>
  <cp:revision>19</cp:revision>
  <dcterms:created xsi:type="dcterms:W3CDTF">2015-10-13T10:51:41Z</dcterms:created>
  <dcterms:modified xsi:type="dcterms:W3CDTF">2016-10-19T18:16:10Z</dcterms:modified>
</cp:coreProperties>
</file>